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21"/>
  </p:notesMasterIdLst>
  <p:sldIdLst>
    <p:sldId id="256" r:id="rId2"/>
    <p:sldId id="286" r:id="rId3"/>
    <p:sldId id="257" r:id="rId4"/>
    <p:sldId id="265" r:id="rId5"/>
    <p:sldId id="263" r:id="rId6"/>
    <p:sldId id="266" r:id="rId7"/>
    <p:sldId id="283" r:id="rId8"/>
    <p:sldId id="267" r:id="rId9"/>
    <p:sldId id="278" r:id="rId10"/>
    <p:sldId id="269" r:id="rId11"/>
    <p:sldId id="270" r:id="rId12"/>
    <p:sldId id="271" r:id="rId13"/>
    <p:sldId id="284" r:id="rId14"/>
    <p:sldId id="273" r:id="rId15"/>
    <p:sldId id="285" r:id="rId16"/>
    <p:sldId id="274" r:id="rId17"/>
    <p:sldId id="275" r:id="rId18"/>
    <p:sldId id="282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F4F1"/>
    <a:srgbClr val="4E36D6"/>
    <a:srgbClr val="CD1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3"/>
    <p:restoredTop sz="89438"/>
  </p:normalViewPr>
  <p:slideViewPr>
    <p:cSldViewPr snapToGrid="0">
      <p:cViewPr varScale="1">
        <p:scale>
          <a:sx n="134" d="100"/>
          <a:sy n="134" d="100"/>
        </p:scale>
        <p:origin x="21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80874-469A-0348-8108-74EEFCF9899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CA5B1-214E-BD45-8B5A-597EEBA08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41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A5B1-214E-BD45-8B5A-597EEBA080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08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JerryScript</a:t>
            </a:r>
            <a:r>
              <a:rPr lang="en-GB" dirty="0"/>
              <a:t> is </a:t>
            </a:r>
            <a:r>
              <a:rPr lang="en-GB" dirty="0" err="1"/>
              <a:t>iot</a:t>
            </a:r>
            <a:r>
              <a:rPr lang="en-GB" dirty="0"/>
              <a:t> – tiny</a:t>
            </a:r>
          </a:p>
          <a:p>
            <a:r>
              <a:rPr lang="en-GB" dirty="0"/>
              <a:t>LLRT – is AWS, super fast start up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A5B1-214E-BD45-8B5A-597EEBA0808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805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03526-F2D8-B6FC-6B6F-3CD3DADBF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A6AA2D-29A5-CE58-BFDD-1073CB321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46C02-6E91-BAB8-CCD7-B9296911D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Lots built in</a:t>
            </a:r>
          </a:p>
          <a:p>
            <a:pPr marL="171450" indent="-171450">
              <a:buFontTx/>
              <a:buChar char="-"/>
            </a:pPr>
            <a:r>
              <a:rPr lang="en-GB" dirty="0"/>
              <a:t>http server w/ </a:t>
            </a:r>
            <a:r>
              <a:rPr lang="en-GB" dirty="0" err="1"/>
              <a:t>websockets</a:t>
            </a: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C4763-3043-2A2D-0617-B8BDA99EB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A5B1-214E-BD45-8B5A-597EEBA0808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66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FE5B8-34CB-D009-465F-C38E9A9BD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117910-23D8-D502-5F51-AD0B7844BC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F49E1D-546C-32BA-2EED-917DA1C8D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D503F-A30F-2A18-BE66-A13AB6F81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A5B1-214E-BD45-8B5A-597EEBA0808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87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8253A-4A74-FBD0-B74A-668283420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71F028-550E-C935-EA57-014B2D208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B072DB-4150-B5D1-1E84-B774FDF9D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https://</a:t>
            </a:r>
            <a:r>
              <a:rPr lang="en-GB" dirty="0" err="1"/>
              <a:t>medium.com</a:t>
            </a:r>
            <a:r>
              <a:rPr lang="en-GB" dirty="0"/>
              <a:t>/</a:t>
            </a:r>
            <a:r>
              <a:rPr lang="en-GB" dirty="0" err="1"/>
              <a:t>deno</a:t>
            </a:r>
            <a:r>
              <a:rPr lang="en-GB" dirty="0"/>
              <a:t>-the-complete-reference/node-js-vs-deno-vs-bun-database-reads-performance-feb6e279c314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CB801-6852-87C9-44F2-3725D6C55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A5B1-214E-BD45-8B5A-597EEBA0808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47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3A8FB-602F-612B-FD1E-FF7EF2ECF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675D1-6996-2F93-4DF2-8C15F6149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4E851-D3D5-4BE1-AC7A-970FF6D67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Lots built in</a:t>
            </a:r>
          </a:p>
          <a:p>
            <a:pPr marL="171450" indent="-171450">
              <a:buFontTx/>
              <a:buChar char="-"/>
            </a:pPr>
            <a:r>
              <a:rPr lang="en-GB" dirty="0"/>
              <a:t>http server w/ </a:t>
            </a:r>
            <a:r>
              <a:rPr lang="en-GB" dirty="0" err="1"/>
              <a:t>websockets</a:t>
            </a: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905AD-8595-A10A-47CF-1D7E5AB97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A5B1-214E-BD45-8B5A-597EEBA0808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3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701464"/>
            <a:ext cx="8952782" cy="120403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952500"/>
            <a:ext cx="8952781" cy="3748824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007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9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8334" y="952499"/>
            <a:ext cx="2051165" cy="4953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952499"/>
            <a:ext cx="8235834" cy="49530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4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9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618211"/>
            <a:ext cx="8412190" cy="394438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908858"/>
            <a:ext cx="8412192" cy="676102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2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260121"/>
            <a:ext cx="4350026" cy="36568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6574" y="2260120"/>
            <a:ext cx="4350025" cy="36568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66788"/>
            <a:ext cx="10059988" cy="105178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018581"/>
            <a:ext cx="4350027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774756"/>
            <a:ext cx="4350027" cy="3150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6572" y="2018581"/>
            <a:ext cx="4350028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6572" y="2774756"/>
            <a:ext cx="4350028" cy="31507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657975" y="2625552"/>
            <a:ext cx="42386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403684" y="2625552"/>
            <a:ext cx="4241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2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2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6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6484"/>
            <a:ext cx="3932237" cy="2122516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12026"/>
            <a:ext cx="5143500" cy="456565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5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7185"/>
            <a:ext cx="3932237" cy="2121813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57702" y="1307186"/>
            <a:ext cx="5038898" cy="4598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8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42963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262188"/>
            <a:ext cx="9601200" cy="36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5DBDDF98-C922-483F-97E9-3E76B0201B42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810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1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5" r:id="rId6"/>
    <p:sldLayoutId id="2147483720" r:id="rId7"/>
    <p:sldLayoutId id="2147483721" r:id="rId8"/>
    <p:sldLayoutId id="2147483722" r:id="rId9"/>
    <p:sldLayoutId id="2147483724" r:id="rId10"/>
    <p:sldLayoutId id="2147483723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49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0E45B9B-5690-F156-E2ED-D88478B76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081EE3-B6BE-9584-F5AF-E5F6484DA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bstract burst of blue and pink">
            <a:extLst>
              <a:ext uri="{FF2B5EF4-FFF2-40B4-BE49-F238E27FC236}">
                <a16:creationId xmlns:a16="http://schemas.microsoft.com/office/drawing/2014/main" id="{4F567D72-BD70-4650-5E4E-A031E0335F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/>
        </p:blipFill>
        <p:spPr>
          <a:xfrm>
            <a:off x="1" y="10"/>
            <a:ext cx="1219199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A766D-D4AE-FBCE-0677-BE57656FB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277" y="2398143"/>
            <a:ext cx="4954137" cy="2116348"/>
          </a:xfrm>
          <a:noFill/>
        </p:spPr>
        <p:txBody>
          <a:bodyPr anchor="b"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  <a:latin typeface="Aptos Mono" panose="020B0009020202020204" pitchFamily="49" charset="0"/>
              </a:rPr>
              <a:t>Improve your JavaScript by 20% in 5 min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4B2F29-2DAF-5C20-DBE9-C1EB5DDA2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7276" y="4514492"/>
            <a:ext cx="4870953" cy="719424"/>
          </a:xfrm>
          <a:noFill/>
        </p:spPr>
        <p:txBody>
          <a:bodyPr anchor="t">
            <a:normAutofit/>
          </a:bodyPr>
          <a:lstStyle/>
          <a:p>
            <a:pPr algn="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1A03FE5-7938-1573-2D18-E168CC7C0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52500" y="952500"/>
            <a:ext cx="10287000" cy="4953000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5794" h="4920343">
                <a:moveTo>
                  <a:pt x="0" y="1451087"/>
                </a:moveTo>
                <a:lnTo>
                  <a:pt x="0" y="0"/>
                </a:lnTo>
                <a:lnTo>
                  <a:pt x="9985794" y="0"/>
                </a:lnTo>
                <a:lnTo>
                  <a:pt x="9985794" y="4920343"/>
                </a:lnTo>
                <a:lnTo>
                  <a:pt x="0" y="4920343"/>
                </a:lnTo>
                <a:lnTo>
                  <a:pt x="0" y="4119525"/>
                </a:lnTo>
              </a:path>
            </a:pathLst>
          </a:cu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9790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68880-A8D5-6840-5BFC-E8C6651D3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8B4D-D1C8-1DC1-F953-983DA12E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My approach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E4A33D81-D8F5-0AA6-7939-92A593CB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372139"/>
            <a:ext cx="4394104" cy="39491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EB6CF5F8-0603-C133-777A-73191094AB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28" y="2152650"/>
            <a:ext cx="11149629" cy="375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46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5F1F5-13EE-92DB-869A-0505597EA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CEBC1-CF4E-9872-FAE1-553FD734E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My approach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894FAFFF-85AA-E8DD-9FEE-F836E16ED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372139"/>
            <a:ext cx="4394104" cy="39491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0DA0292-B904-4DA1-BC21-91ADDB9C7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812" t="34024" r="9406" b="34365"/>
          <a:stretch/>
        </p:blipFill>
        <p:spPr>
          <a:xfrm>
            <a:off x="952499" y="2116863"/>
            <a:ext cx="10587035" cy="4204423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7DF466FF-3C78-1E2F-8134-743B5067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" y="4346712"/>
            <a:ext cx="2967969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49355-3C47-6D9A-DC4D-2321733C3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9688" y="1623013"/>
            <a:ext cx="282799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70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73B30-EDA6-2EA9-B8B7-6BFBA59C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7FF17-7E9B-C327-AD60-1BCFD695A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Not covering but possible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354992B-4FDB-64D4-286F-C31895D54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736645"/>
            <a:ext cx="4394104" cy="3584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WebAssembly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JerryScript</a:t>
            </a: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 &amp;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QuickJS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LLRT</a:t>
            </a: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And SO MANY MORE SMALLER ONES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497D54-93C1-4251-378A-9B62F0CC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5400" y="953965"/>
            <a:ext cx="4164100" cy="495153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91A91-137A-4529-6418-64E80315F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633" y="2110707"/>
            <a:ext cx="4860252" cy="263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6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oup of people in front of a large screen with a person in glasses&#10;&#10;Description automatically generated">
            <a:extLst>
              <a:ext uri="{FF2B5EF4-FFF2-40B4-BE49-F238E27FC236}">
                <a16:creationId xmlns:a16="http://schemas.microsoft.com/office/drawing/2014/main" id="{5EB30F1C-9E00-952F-DFE2-D9E8BF3C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7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CE439-93D5-5816-02B4-B0BD8430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BB8D3-7C4C-0361-A02A-1697E4A0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Bun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5761600F-5AB3-0957-3ABF-4F9B693C4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2736645"/>
            <a:ext cx="5776913" cy="3584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Node.js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compat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Just works module support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JSX, TSX &amp; TS first class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Bundler for the web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Jest compatible test runner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Built-in HTTP server w/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websockets</a:t>
            </a: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, routing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etc</a:t>
            </a: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…</a:t>
            </a: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F20703-2FCA-64E1-0BDB-EB94CC0A2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5400" y="953965"/>
            <a:ext cx="4164100" cy="495153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4055FC4-DBDC-FFD6-A3DD-F3BE83820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591" y="1401372"/>
            <a:ext cx="4679142" cy="405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31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B5B3E7-03F3-091B-D5DB-7565ECFCB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319"/>
            <a:ext cx="7772400" cy="683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7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CC8E-9BE6-E004-AF8C-1C72DB157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D7B6-F9A8-538B-F228-60E3CEA7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Deno</a:t>
            </a:r>
            <a:endParaRPr lang="en-GB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A283DA5B-77A8-9608-3A11-2FBF62CF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2383437"/>
            <a:ext cx="5691189" cy="4360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Node.js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compat-ish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ES Modules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JSX, TSX &amp; TS first class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Full tool ecosystem: benchmarks, executable compiler, tests, coverage, linter, formatter, and docs 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Web Standard APIs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Secure by default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Built-in HTTP server w/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websockets</a:t>
            </a: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, routing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etc</a:t>
            </a: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…</a:t>
            </a: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FC11E-61B3-C40F-4575-B5C8676E9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5400" y="953965"/>
            <a:ext cx="4164100" cy="495153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16465A1-F717-8BD8-DB0D-69C8B2810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0172" y="1627414"/>
            <a:ext cx="3603171" cy="360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3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BD53-C497-BCBD-32F0-528FDF92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CDA0A-D8F8-DAC3-B790-8579D78F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Performance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F85A7CC-C8D2-D466-D44A-8714A86C9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2736645"/>
            <a:ext cx="5691189" cy="4007055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Bun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Deno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Node.js</a:t>
            </a: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B4560D-A1C3-E5DB-BA24-BEBB8EF79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5400" y="953965"/>
            <a:ext cx="4164100" cy="495153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0D1E13E-879F-2F89-52DE-054E0E780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1340550"/>
            <a:ext cx="5048250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B39DD8-6ED1-0837-79A4-F96DA4472662}"/>
              </a:ext>
            </a:extLst>
          </p:cNvPr>
          <p:cNvSpPr txBox="1"/>
          <p:nvPr/>
        </p:nvSpPr>
        <p:spPr>
          <a:xfrm>
            <a:off x="9961902" y="6466701"/>
            <a:ext cx="2230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Aptos Mono" panose="020B0009020202020204" pitchFamily="49" charset="0"/>
              </a:rPr>
              <a:t>https://</a:t>
            </a:r>
            <a:r>
              <a:rPr lang="en-GB" sz="12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Aptos Mono" panose="020B0009020202020204" pitchFamily="49" charset="0"/>
              </a:rPr>
              <a:t>bit.ly</a:t>
            </a:r>
            <a:r>
              <a:rPr lang="en-GB" sz="1200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Aptos Mono" panose="020B0009020202020204" pitchFamily="49" charset="0"/>
              </a:rPr>
              <a:t>/3XbRq3E</a:t>
            </a:r>
          </a:p>
        </p:txBody>
      </p:sp>
    </p:spTree>
    <p:extLst>
      <p:ext uri="{BB962C8B-B14F-4D97-AF65-F5344CB8AC3E}">
        <p14:creationId xmlns:p14="http://schemas.microsoft.com/office/powerpoint/2010/main" val="67697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760E0-D691-EE99-E90E-D4FEBB3D0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9BD0A-F1D5-EB7F-2A73-13B72A4F8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What did we see?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31E25E05-27BC-9692-2F6A-C181EB61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2736645"/>
            <a:ext cx="5691189" cy="4007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Different package managers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Different package repo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Different runtimes</a:t>
            </a: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Still the same language you love</a:t>
            </a: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Go back to the office, and change all your projects to the new hotness over the weekend?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DDAD3F-1C20-9C39-B24C-6FE31F613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5400" y="953965"/>
            <a:ext cx="4164100" cy="495153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xel art of a person standing on a hill with a yellow rubber duck&#10;&#10;Description automatically generated">
            <a:extLst>
              <a:ext uri="{FF2B5EF4-FFF2-40B4-BE49-F238E27FC236}">
                <a16:creationId xmlns:a16="http://schemas.microsoft.com/office/drawing/2014/main" id="{BF6258F1-E2E8-F61C-9FD8-09790E7C9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13" y="1268185"/>
            <a:ext cx="4164099" cy="4164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56970-1D03-2F28-B4B7-DE0E5AF7892A}"/>
              </a:ext>
            </a:extLst>
          </p:cNvPr>
          <p:cNvSpPr txBox="1"/>
          <p:nvPr/>
        </p:nvSpPr>
        <p:spPr>
          <a:xfrm>
            <a:off x="1017144" y="1720840"/>
            <a:ext cx="10157711" cy="34163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ptos Mono" panose="020B0009020202020204" pitchFamily="49" charset="0"/>
              </a:rPr>
              <a:t>CHALLENGE YOUR THINKING!</a:t>
            </a:r>
          </a:p>
          <a:p>
            <a:endParaRPr lang="en-GB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ptos Mono" panose="020B0009020202020204" pitchFamily="49" charset="0"/>
            </a:endParaRPr>
          </a:p>
          <a:p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ptos Mono" panose="020B0009020202020204" pitchFamily="49" charset="0"/>
              </a:rPr>
              <a:t>MODERN JS IS FAST AND WONDERFUL</a:t>
            </a:r>
          </a:p>
        </p:txBody>
      </p:sp>
    </p:spTree>
    <p:extLst>
      <p:ext uri="{BB962C8B-B14F-4D97-AF65-F5344CB8AC3E}">
        <p14:creationId xmlns:p14="http://schemas.microsoft.com/office/powerpoint/2010/main" val="758563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21271-3EC0-A7DD-48C3-7050546DA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E4B0-7B2A-2AE8-795D-CC1AF143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How do we code?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96F8A55A-A922-64A5-59B3-CB874AAC3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372139"/>
            <a:ext cx="10709848" cy="3949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1: git clone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2: CHALLENGE YOUR ASSUMPTIONS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3: ADOPT A RESCUE DOG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3.5: BOOP THE DOGS SNOOT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4: DO NOT COMPARE YOUR BLOOPER REEL TO MY HIGHLIGHT REEL</a:t>
            </a:r>
          </a:p>
          <a:p>
            <a:pPr marL="0" indent="0" algn="r">
              <a:buNone/>
            </a:pPr>
            <a:r>
              <a:rPr lang="en-US" sz="1400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(this will be really lame if my demos failed)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5: THANK YOURSELF FOR HELPING MAKE JAVASCRIPT DEV 20% BETTER TODAY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6: Profit! (cause it is still capitalism)</a:t>
            </a:r>
          </a:p>
        </p:txBody>
      </p:sp>
    </p:spTree>
    <p:extLst>
      <p:ext uri="{BB962C8B-B14F-4D97-AF65-F5344CB8AC3E}">
        <p14:creationId xmlns:p14="http://schemas.microsoft.com/office/powerpoint/2010/main" val="3386156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F05D7D-DA14-C6AC-A7E2-CF0A7EAA8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257851-71FD-BBDC-685A-069F9C0A5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2500" y="1295400"/>
            <a:ext cx="10618398" cy="46101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avocado halves on green background">
            <a:extLst>
              <a:ext uri="{FF2B5EF4-FFF2-40B4-BE49-F238E27FC236}">
                <a16:creationId xmlns:a16="http://schemas.microsoft.com/office/drawing/2014/main" id="{DF04F58A-44A7-6493-1532-2E81BAB8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22" r="-2" b="6833"/>
          <a:stretch/>
        </p:blipFill>
        <p:spPr>
          <a:xfrm>
            <a:off x="1295401" y="693271"/>
            <a:ext cx="9932598" cy="48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09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2CA0-F51D-C4EE-D481-5A5CE1BE1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Hi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5BB8500B-7CE8-B1FF-319C-5B5BACD91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890882"/>
            <a:ext cx="4394103" cy="3009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Robert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	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sadev.co.za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	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devconf.co.za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	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goodname.co.za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C4BDE1-4D40-5601-7947-DB5EFE31D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5400" y="953965"/>
            <a:ext cx="4164100" cy="495153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ith glasses and a beard wearing a lanyard&#10;&#10;Description automatically generated">
            <a:extLst>
              <a:ext uri="{FF2B5EF4-FFF2-40B4-BE49-F238E27FC236}">
                <a16:creationId xmlns:a16="http://schemas.microsoft.com/office/drawing/2014/main" id="{0B83C916-BE4E-040E-A2E8-3503FDA22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99" y="1699143"/>
            <a:ext cx="3459714" cy="34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418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70E8D-B60E-F40C-9D15-A24EE993B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473D-7565-F346-4605-DE98DCB6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What to expect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2432CD90-C40C-BB23-9A0A-483B5C39E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890882"/>
            <a:ext cx="4394103" cy="3009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1 simple trick that makes your JavaScript 20% faster*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5 – 10min lightning talk</a:t>
            </a: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FC890D-B5CE-060B-3254-354FBDAAA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5400" y="953965"/>
            <a:ext cx="4164100" cy="495153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C25EE-EF73-1DAA-A3AE-6146503E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41" y="1903896"/>
            <a:ext cx="4575313" cy="305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C8198B4-3C28-1EC3-1977-21C4A38E1E8F}"/>
              </a:ext>
            </a:extLst>
          </p:cNvPr>
          <p:cNvSpPr/>
          <p:nvPr/>
        </p:nvSpPr>
        <p:spPr>
          <a:xfrm>
            <a:off x="9433567" y="1059982"/>
            <a:ext cx="1590260" cy="949931"/>
          </a:xfrm>
          <a:prstGeom prst="wedgeRoundRectCallout">
            <a:avLst>
              <a:gd name="adj1" fmla="val -31666"/>
              <a:gd name="adj2" fmla="val 69475"/>
              <a:gd name="adj3" fmla="val 16667"/>
            </a:avLst>
          </a:prstGeom>
          <a:solidFill>
            <a:srgbClr val="F1F4F1"/>
          </a:solidFill>
          <a:ln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gradFill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</a:gradFill>
              </a:rPr>
              <a:t>But can it be longer….</a:t>
            </a:r>
          </a:p>
        </p:txBody>
      </p:sp>
    </p:spTree>
    <p:extLst>
      <p:ext uri="{BB962C8B-B14F-4D97-AF65-F5344CB8AC3E}">
        <p14:creationId xmlns:p14="http://schemas.microsoft.com/office/powerpoint/2010/main" val="87519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47B3BC-8F05-93F8-CCFD-0EA1C2936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DC3062-C3DD-EB88-D9BC-0E458AE3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460" y="4405847"/>
            <a:ext cx="3780605" cy="2383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08A5D-69AE-E8C8-E016-144732F1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Pain points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B01EA5-002B-9182-9C55-4DD481337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5400" y="953965"/>
            <a:ext cx="4164100" cy="495153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BD96D-ECBE-D00A-1855-2335A605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96" y="1435035"/>
            <a:ext cx="4815193" cy="2970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483C06-4325-C752-1675-D0B501701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03" y="4899836"/>
            <a:ext cx="5614997" cy="1441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FCD615-16A3-29C6-F860-00DBBD434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37" y="2491679"/>
            <a:ext cx="3795898" cy="2507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B9AAFD-CE4B-5820-5042-B7193F9E994D}"/>
              </a:ext>
            </a:extLst>
          </p:cNvPr>
          <p:cNvSpPr txBox="1"/>
          <p:nvPr/>
        </p:nvSpPr>
        <p:spPr>
          <a:xfrm>
            <a:off x="1081790" y="2384488"/>
            <a:ext cx="10028420" cy="2585323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ptos Mono" panose="020B0009020202020204" pitchFamily="49" charset="0"/>
              </a:rPr>
              <a:t>SO LET US MAKE JAVASCRIPT DEVELOPMENT 20% BETTER TOGETHER</a:t>
            </a:r>
          </a:p>
        </p:txBody>
      </p:sp>
    </p:spTree>
    <p:extLst>
      <p:ext uri="{BB962C8B-B14F-4D97-AF65-F5344CB8AC3E}">
        <p14:creationId xmlns:p14="http://schemas.microsoft.com/office/powerpoint/2010/main" val="196352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08AE0-9CEA-FDC7-A46E-F8D469A37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D041-91AE-294E-0662-CF57BC89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How do we code?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11B0B5F9-9E77-02F3-0070-9F7414203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372139"/>
            <a:ext cx="4394103" cy="3949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1: git clone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2: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npm</a:t>
            </a: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i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3: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vscode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3.5: copilot how do I handle modules with TS?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4: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tsc</a:t>
            </a: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index.ts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5: node run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index.js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6: Profit!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9A7495-D819-F905-85AB-AA5764E1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5400" y="953965"/>
            <a:ext cx="4164100" cy="495153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ulti-story building with many stairs&#10;&#10;Description automatically generated">
            <a:extLst>
              <a:ext uri="{FF2B5EF4-FFF2-40B4-BE49-F238E27FC236}">
                <a16:creationId xmlns:a16="http://schemas.microsoft.com/office/drawing/2014/main" id="{C93063F2-6F3F-87B5-6DF5-E1FB0E4A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628" y="1346950"/>
            <a:ext cx="4164100" cy="41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05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119CF-FF61-3ED1-5115-1BEBE239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D2B4-49D8-6D0E-0107-9C486AE9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How do we code?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6C98B9AF-756E-CD6F-F2F4-521D7E43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372139"/>
            <a:ext cx="4394103" cy="3949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1: git clone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2: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npm</a:t>
            </a: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i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3: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vscode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3.5: copilot how do I handle modules with TS?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4: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tsc</a:t>
            </a: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index.ts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5: node run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index.js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Step 6: Profit!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5DC06FFB-3956-B364-CE47-FDA7D31354D2}"/>
              </a:ext>
            </a:extLst>
          </p:cNvPr>
          <p:cNvSpPr/>
          <p:nvPr/>
        </p:nvSpPr>
        <p:spPr>
          <a:xfrm>
            <a:off x="6845399" y="2514600"/>
            <a:ext cx="3514726" cy="1487774"/>
          </a:xfrm>
          <a:prstGeom prst="wedgeRectCallout">
            <a:avLst>
              <a:gd name="adj1" fmla="val -160143"/>
              <a:gd name="adj2" fmla="val -14910"/>
            </a:avLst>
          </a:prstGeom>
          <a:solidFill>
            <a:srgbClr val="F1F4F1"/>
          </a:solidFill>
          <a:ln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ptos Mono" panose="020B0009020202020204" pitchFamily="49" charset="0"/>
              </a:rPr>
              <a:t>Speed</a:t>
            </a:r>
            <a:br>
              <a:rPr lang="en-GB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ptos Mono" panose="020B0009020202020204" pitchFamily="49" charset="0"/>
              </a:rPr>
            </a:br>
            <a:r>
              <a:rPr lang="en-GB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ptos Mono" panose="020B0009020202020204" pitchFamily="49" charset="0"/>
              </a:rPr>
              <a:t>Security</a:t>
            </a:r>
          </a:p>
          <a:p>
            <a:pPr algn="r"/>
            <a:r>
              <a:rPr lang="en-GB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ptos Mono" panose="020B0009020202020204" pitchFamily="49" charset="0"/>
              </a:rPr>
              <a:t>Dependency Resolution</a:t>
            </a:r>
          </a:p>
          <a:p>
            <a:pPr algn="r"/>
            <a:r>
              <a:rPr lang="en-GB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ptos Mono" panose="020B0009020202020204" pitchFamily="49" charset="0"/>
              </a:rPr>
              <a:t>Weird Config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D710EBC-B69E-1BBA-022B-EF8905DF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254000"/>
            <a:ext cx="72517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94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41EC8-B15F-CF8D-26CB-CC3E760A8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AB8D-7702-47E6-BEC0-8E82D6D4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7739"/>
            <a:ext cx="4394103" cy="1778906"/>
          </a:xfrm>
          <a:noFill/>
        </p:spPr>
        <p:txBody>
          <a:bodyPr>
            <a:normAutofit/>
          </a:bodyPr>
          <a:lstStyle/>
          <a:p>
            <a:r>
              <a:rPr lang="en-GB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Other choices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68655281-0BAF-553D-CFAA-792698DB8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372139"/>
            <a:ext cx="4394104" cy="3949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yarn classic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yarn modern</a:t>
            </a: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yarn </a:t>
            </a: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pnp</a:t>
            </a: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pnpm</a:t>
            </a:r>
            <a:endParaRPr lang="en-US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atin typeface="Aptos Mono" panose="020B0009020202020204" pitchFamily="49" charset="0"/>
            </a:endParaRPr>
          </a:p>
          <a:p>
            <a:pPr marL="0" indent="0">
              <a:buNone/>
            </a:pPr>
            <a:r>
              <a:rPr lang="en-US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Aptos Mono" panose="020B0009020202020204" pitchFamily="49" charset="0"/>
              </a:rPr>
              <a:t>bun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66A150-C074-3636-2E49-C66A49C01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5400" y="953965"/>
            <a:ext cx="4164100" cy="495153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5348D39-14B6-E53D-60E8-AF745A62D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39" y="1446997"/>
            <a:ext cx="3856036" cy="396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8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716A222F-72A3-4DE2-0FF7-490FD953A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7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oiseVTI">
  <a:themeElements>
    <a:clrScheme name="AnalogousFromRegularSeedLeftStep">
      <a:dk1>
        <a:srgbClr val="000000"/>
      </a:dk1>
      <a:lt1>
        <a:srgbClr val="FFFFFF"/>
      </a:lt1>
      <a:dk2>
        <a:srgbClr val="1B2830"/>
      </a:dk2>
      <a:lt2>
        <a:srgbClr val="F0F3F1"/>
      </a:lt2>
      <a:accent1>
        <a:srgbClr val="E32D9B"/>
      </a:accent1>
      <a:accent2>
        <a:srgbClr val="CD1BD1"/>
      </a:accent2>
      <a:accent3>
        <a:srgbClr val="932DE3"/>
      </a:accent3>
      <a:accent4>
        <a:srgbClr val="4E36D6"/>
      </a:accent4>
      <a:accent5>
        <a:srgbClr val="2D5EE3"/>
      </a:accent5>
      <a:accent6>
        <a:srgbClr val="1B98D1"/>
      </a:accent6>
      <a:hlink>
        <a:srgbClr val="349C5D"/>
      </a:hlink>
      <a:folHlink>
        <a:srgbClr val="7F7F7F"/>
      </a:folHlink>
    </a:clrScheme>
    <a:fontScheme name="Goudy Univers">
      <a:majorFont>
        <a:latin typeface="Goudy Old Style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iseVTI" id="{9843863B-6720-4231-BFE7-E604B355382A}" vid="{6C5B2780-C73E-445D-98DA-9D2BCD7897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DF22EB0-CDD1-544C-85F4-6908F5F703EC}">
  <we:reference id="wa200006214" version="1.0.0.0" store="en-US" storeType="OMEX"/>
  <we:alternateReferences>
    <we:reference id="WA200006214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8568</TotalTime>
  <Words>473</Words>
  <Application>Microsoft Macintosh PowerPoint</Application>
  <PresentationFormat>Widescreen</PresentationFormat>
  <Paragraphs>99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Mono</vt:lpstr>
      <vt:lpstr>Arial</vt:lpstr>
      <vt:lpstr>Goudy Old Style</vt:lpstr>
      <vt:lpstr>Univers Light</vt:lpstr>
      <vt:lpstr>PoiseVTI</vt:lpstr>
      <vt:lpstr>Improve your JavaScript by 20% in 5 min</vt:lpstr>
      <vt:lpstr>PowerPoint Presentation</vt:lpstr>
      <vt:lpstr>Hi</vt:lpstr>
      <vt:lpstr>What to expect</vt:lpstr>
      <vt:lpstr>Pain points</vt:lpstr>
      <vt:lpstr>How do we code?</vt:lpstr>
      <vt:lpstr>How do we code?</vt:lpstr>
      <vt:lpstr>Other choices</vt:lpstr>
      <vt:lpstr>PowerPoint Presentation</vt:lpstr>
      <vt:lpstr>My approach</vt:lpstr>
      <vt:lpstr>My approach</vt:lpstr>
      <vt:lpstr>Not covering but possible</vt:lpstr>
      <vt:lpstr>PowerPoint Presentation</vt:lpstr>
      <vt:lpstr>Bun</vt:lpstr>
      <vt:lpstr>PowerPoint Presentation</vt:lpstr>
      <vt:lpstr>Deno</vt:lpstr>
      <vt:lpstr>Performance</vt:lpstr>
      <vt:lpstr>What did we see?</vt:lpstr>
      <vt:lpstr>How do we code?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MacLean</dc:creator>
  <cp:lastModifiedBy>Robert MacLean</cp:lastModifiedBy>
  <cp:revision>9</cp:revision>
  <dcterms:created xsi:type="dcterms:W3CDTF">2024-08-30T05:58:27Z</dcterms:created>
  <dcterms:modified xsi:type="dcterms:W3CDTF">2024-09-06T05:50:35Z</dcterms:modified>
</cp:coreProperties>
</file>