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24"/>
  </p:notesMasterIdLst>
  <p:sldIdLst>
    <p:sldId id="257" r:id="rId2"/>
    <p:sldId id="320" r:id="rId3"/>
    <p:sldId id="340" r:id="rId4"/>
    <p:sldId id="321" r:id="rId5"/>
    <p:sldId id="322" r:id="rId6"/>
    <p:sldId id="323" r:id="rId7"/>
    <p:sldId id="324" r:id="rId8"/>
    <p:sldId id="325" r:id="rId9"/>
    <p:sldId id="326" r:id="rId10"/>
    <p:sldId id="328" r:id="rId11"/>
    <p:sldId id="329" r:id="rId12"/>
    <p:sldId id="330" r:id="rId13"/>
    <p:sldId id="331" r:id="rId14"/>
    <p:sldId id="337" r:id="rId15"/>
    <p:sldId id="332" r:id="rId16"/>
    <p:sldId id="336" r:id="rId17"/>
    <p:sldId id="335" r:id="rId18"/>
    <p:sldId id="339" r:id="rId19"/>
    <p:sldId id="338" r:id="rId20"/>
    <p:sldId id="334" r:id="rId21"/>
    <p:sldId id="333" r:id="rId22"/>
    <p:sldId id="267" r:id="rId23"/>
  </p:sldIdLst>
  <p:sldSz cx="9144000" cy="5143500" type="screen16x9"/>
  <p:notesSz cx="6858000" cy="9144000"/>
  <p:embeddedFontLst>
    <p:embeddedFont>
      <p:font typeface="Aptos Mono" panose="020B0009020202020204" pitchFamily="49" charset="0"/>
      <p:regular r:id="rId25"/>
      <p:bold r:id="rId26"/>
      <p:italic r:id="rId27"/>
      <p:boldItalic r:id="rId28"/>
    </p:embeddedFont>
    <p:embeddedFont>
      <p:font typeface="Google Sans" pitchFamily="2" charset="0"/>
      <p:regular r:id="rId29"/>
      <p:bold r:id="rId30"/>
      <p:italic r:id="rId31"/>
      <p:boldItalic r:id="rId32"/>
    </p:embeddedFont>
    <p:embeddedFont>
      <p:font typeface="Roboto Mono Light" panose="020F0302020204030204" pitchFamily="34" charset="0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3F1F0"/>
    <a:srgbClr val="CCF7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50AAC28-0744-DD41-BCEE-9B9AC812C907}" v="24" dt="2024-10-31T21:02:51.7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66"/>
    <p:restoredTop sz="82585"/>
  </p:normalViewPr>
  <p:slideViewPr>
    <p:cSldViewPr>
      <p:cViewPr varScale="1">
        <p:scale>
          <a:sx n="124" d="100"/>
          <a:sy n="124" d="100"/>
        </p:scale>
        <p:origin x="192" y="42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bert MacLean" userId="84dd6ce2da273835" providerId="LiveId" clId="{B50AAC28-0744-DD41-BCEE-9B9AC812C907}"/>
    <pc:docChg chg="undo custSel addSld delSld modSld">
      <pc:chgData name="Robert MacLean" userId="84dd6ce2da273835" providerId="LiveId" clId="{B50AAC28-0744-DD41-BCEE-9B9AC812C907}" dt="2024-10-31T21:02:59.774" v="71" actId="1076"/>
      <pc:docMkLst>
        <pc:docMk/>
      </pc:docMkLst>
      <pc:sldChg chg="addSp modSp mod modTransition">
        <pc:chgData name="Robert MacLean" userId="84dd6ce2da273835" providerId="LiveId" clId="{B50AAC28-0744-DD41-BCEE-9B9AC812C907}" dt="2024-10-31T21:02:59.774" v="71" actId="1076"/>
        <pc:sldMkLst>
          <pc:docMk/>
          <pc:sldMk cId="0" sldId="267"/>
        </pc:sldMkLst>
        <pc:spChg chg="mod">
          <ac:chgData name="Robert MacLean" userId="84dd6ce2da273835" providerId="LiveId" clId="{B50AAC28-0744-DD41-BCEE-9B9AC812C907}" dt="2024-10-31T21:01:47.112" v="56" actId="20577"/>
          <ac:spMkLst>
            <pc:docMk/>
            <pc:sldMk cId="0" sldId="267"/>
            <ac:spMk id="174" creationId="{00000000-0000-0000-0000-000000000000}"/>
          </ac:spMkLst>
        </pc:spChg>
        <pc:picChg chg="add mod modCrop">
          <ac:chgData name="Robert MacLean" userId="84dd6ce2da273835" providerId="LiveId" clId="{B50AAC28-0744-DD41-BCEE-9B9AC812C907}" dt="2024-10-31T21:02:59.774" v="71" actId="1076"/>
          <ac:picMkLst>
            <pc:docMk/>
            <pc:sldMk cId="0" sldId="267"/>
            <ac:picMk id="3" creationId="{7CDABEB2-E9EB-047F-B069-CF5469F0788C}"/>
          </ac:picMkLst>
        </pc:picChg>
      </pc:sldChg>
      <pc:sldChg chg="modSp mod modTransition">
        <pc:chgData name="Robert MacLean" userId="84dd6ce2da273835" providerId="LiveId" clId="{B50AAC28-0744-DD41-BCEE-9B9AC812C907}" dt="2024-10-30T13:34:43.840" v="2"/>
        <pc:sldMkLst>
          <pc:docMk/>
          <pc:sldMk cId="4018950573" sldId="320"/>
        </pc:sldMkLst>
        <pc:picChg chg="mod">
          <ac:chgData name="Robert MacLean" userId="84dd6ce2da273835" providerId="LiveId" clId="{B50AAC28-0744-DD41-BCEE-9B9AC812C907}" dt="2024-10-30T13:34:35.891" v="1" actId="1037"/>
          <ac:picMkLst>
            <pc:docMk/>
            <pc:sldMk cId="4018950573" sldId="320"/>
            <ac:picMk id="339" creationId="{4D5B55F5-6816-0A47-2885-7C3DDA3DA0B2}"/>
          </ac:picMkLst>
        </pc:picChg>
      </pc:sldChg>
      <pc:sldChg chg="modTransition">
        <pc:chgData name="Robert MacLean" userId="84dd6ce2da273835" providerId="LiveId" clId="{B50AAC28-0744-DD41-BCEE-9B9AC812C907}" dt="2024-10-30T13:34:45.858" v="3"/>
        <pc:sldMkLst>
          <pc:docMk/>
          <pc:sldMk cId="1651579510" sldId="321"/>
        </pc:sldMkLst>
      </pc:sldChg>
      <pc:sldChg chg="modTransition">
        <pc:chgData name="Robert MacLean" userId="84dd6ce2da273835" providerId="LiveId" clId="{B50AAC28-0744-DD41-BCEE-9B9AC812C907}" dt="2024-10-30T13:34:48.154" v="4"/>
        <pc:sldMkLst>
          <pc:docMk/>
          <pc:sldMk cId="4216003158" sldId="322"/>
        </pc:sldMkLst>
      </pc:sldChg>
      <pc:sldChg chg="modTransition">
        <pc:chgData name="Robert MacLean" userId="84dd6ce2da273835" providerId="LiveId" clId="{B50AAC28-0744-DD41-BCEE-9B9AC812C907}" dt="2024-10-30T13:34:50.497" v="5"/>
        <pc:sldMkLst>
          <pc:docMk/>
          <pc:sldMk cId="2988075825" sldId="323"/>
        </pc:sldMkLst>
      </pc:sldChg>
      <pc:sldChg chg="modTransition">
        <pc:chgData name="Robert MacLean" userId="84dd6ce2da273835" providerId="LiveId" clId="{B50AAC28-0744-DD41-BCEE-9B9AC812C907}" dt="2024-10-30T13:34:54.893" v="6"/>
        <pc:sldMkLst>
          <pc:docMk/>
          <pc:sldMk cId="1818752340" sldId="324"/>
        </pc:sldMkLst>
      </pc:sldChg>
      <pc:sldChg chg="modTransition">
        <pc:chgData name="Robert MacLean" userId="84dd6ce2da273835" providerId="LiveId" clId="{B50AAC28-0744-DD41-BCEE-9B9AC812C907}" dt="2024-10-30T13:34:57.670" v="7"/>
        <pc:sldMkLst>
          <pc:docMk/>
          <pc:sldMk cId="322933501" sldId="325"/>
        </pc:sldMkLst>
      </pc:sldChg>
      <pc:sldChg chg="modTransition">
        <pc:chgData name="Robert MacLean" userId="84dd6ce2da273835" providerId="LiveId" clId="{B50AAC28-0744-DD41-BCEE-9B9AC812C907}" dt="2024-10-30T13:35:02.569" v="8"/>
        <pc:sldMkLst>
          <pc:docMk/>
          <pc:sldMk cId="1551032822" sldId="326"/>
        </pc:sldMkLst>
      </pc:sldChg>
      <pc:sldChg chg="modTransition">
        <pc:chgData name="Robert MacLean" userId="84dd6ce2da273835" providerId="LiveId" clId="{B50AAC28-0744-DD41-BCEE-9B9AC812C907}" dt="2024-10-30T13:35:06.341" v="9"/>
        <pc:sldMkLst>
          <pc:docMk/>
          <pc:sldMk cId="3449895421" sldId="329"/>
        </pc:sldMkLst>
      </pc:sldChg>
      <pc:sldChg chg="modTransition">
        <pc:chgData name="Robert MacLean" userId="84dd6ce2da273835" providerId="LiveId" clId="{B50AAC28-0744-DD41-BCEE-9B9AC812C907}" dt="2024-10-30T13:35:09.260" v="10"/>
        <pc:sldMkLst>
          <pc:docMk/>
          <pc:sldMk cId="207918536" sldId="331"/>
        </pc:sldMkLst>
      </pc:sldChg>
      <pc:sldChg chg="modTransition">
        <pc:chgData name="Robert MacLean" userId="84dd6ce2da273835" providerId="LiveId" clId="{B50AAC28-0744-DD41-BCEE-9B9AC812C907}" dt="2024-10-30T13:35:13.575" v="12"/>
        <pc:sldMkLst>
          <pc:docMk/>
          <pc:sldMk cId="1253007081" sldId="332"/>
        </pc:sldMkLst>
      </pc:sldChg>
      <pc:sldChg chg="modTransition">
        <pc:chgData name="Robert MacLean" userId="84dd6ce2da273835" providerId="LiveId" clId="{B50AAC28-0744-DD41-BCEE-9B9AC812C907}" dt="2024-10-30T13:35:26.031" v="16"/>
        <pc:sldMkLst>
          <pc:docMk/>
          <pc:sldMk cId="3987694406" sldId="333"/>
        </pc:sldMkLst>
      </pc:sldChg>
      <pc:sldChg chg="modTransition">
        <pc:chgData name="Robert MacLean" userId="84dd6ce2da273835" providerId="LiveId" clId="{B50AAC28-0744-DD41-BCEE-9B9AC812C907}" dt="2024-10-30T13:35:23.127" v="15"/>
        <pc:sldMkLst>
          <pc:docMk/>
          <pc:sldMk cId="3806688631" sldId="334"/>
        </pc:sldMkLst>
      </pc:sldChg>
      <pc:sldChg chg="modSp mod modShow">
        <pc:chgData name="Robert MacLean" userId="84dd6ce2da273835" providerId="LiveId" clId="{B50AAC28-0744-DD41-BCEE-9B9AC812C907}" dt="2024-10-31T20:56:46.494" v="20" actId="20577"/>
        <pc:sldMkLst>
          <pc:docMk/>
          <pc:sldMk cId="2943074471" sldId="335"/>
        </pc:sldMkLst>
        <pc:spChg chg="mod">
          <ac:chgData name="Robert MacLean" userId="84dd6ce2da273835" providerId="LiveId" clId="{B50AAC28-0744-DD41-BCEE-9B9AC812C907}" dt="2024-10-31T20:56:46.494" v="20" actId="20577"/>
          <ac:spMkLst>
            <pc:docMk/>
            <pc:sldMk cId="2943074471" sldId="335"/>
            <ac:spMk id="10" creationId="{51BC685E-F4A4-9C41-4CC5-09671EAA6953}"/>
          </ac:spMkLst>
        </pc:spChg>
      </pc:sldChg>
      <pc:sldChg chg="modTransition">
        <pc:chgData name="Robert MacLean" userId="84dd6ce2da273835" providerId="LiveId" clId="{B50AAC28-0744-DD41-BCEE-9B9AC812C907}" dt="2024-10-30T13:35:15.866" v="13"/>
        <pc:sldMkLst>
          <pc:docMk/>
          <pc:sldMk cId="2737959562" sldId="336"/>
        </pc:sldMkLst>
      </pc:sldChg>
      <pc:sldChg chg="modTransition">
        <pc:chgData name="Robert MacLean" userId="84dd6ce2da273835" providerId="LiveId" clId="{B50AAC28-0744-DD41-BCEE-9B9AC812C907}" dt="2024-10-30T13:35:11.636" v="11"/>
        <pc:sldMkLst>
          <pc:docMk/>
          <pc:sldMk cId="1696697894" sldId="337"/>
        </pc:sldMkLst>
      </pc:sldChg>
      <pc:sldChg chg="modTransition">
        <pc:chgData name="Robert MacLean" userId="84dd6ce2da273835" providerId="LiveId" clId="{B50AAC28-0744-DD41-BCEE-9B9AC812C907}" dt="2024-10-30T13:35:18.139" v="14"/>
        <pc:sldMkLst>
          <pc:docMk/>
          <pc:sldMk cId="2397851447" sldId="338"/>
        </pc:sldMkLst>
      </pc:sldChg>
      <pc:sldChg chg="new del">
        <pc:chgData name="Robert MacLean" userId="84dd6ce2da273835" providerId="LiveId" clId="{B50AAC28-0744-DD41-BCEE-9B9AC812C907}" dt="2024-10-31T20:57:16.044" v="22" actId="680"/>
        <pc:sldMkLst>
          <pc:docMk/>
          <pc:sldMk cId="2429103516" sldId="339"/>
        </pc:sldMkLst>
      </pc:sldChg>
      <pc:sldChg chg="addSp delSp modSp add mod delAnim modNotesTx">
        <pc:chgData name="Robert MacLean" userId="84dd6ce2da273835" providerId="LiveId" clId="{B50AAC28-0744-DD41-BCEE-9B9AC812C907}" dt="2024-10-31T20:58:43.920" v="54" actId="20577"/>
        <pc:sldMkLst>
          <pc:docMk/>
          <pc:sldMk cId="3829115041" sldId="339"/>
        </pc:sldMkLst>
        <pc:spChg chg="del">
          <ac:chgData name="Robert MacLean" userId="84dd6ce2da273835" providerId="LiveId" clId="{B50AAC28-0744-DD41-BCEE-9B9AC812C907}" dt="2024-10-31T20:57:31.496" v="28" actId="478"/>
          <ac:spMkLst>
            <pc:docMk/>
            <pc:sldMk cId="3829115041" sldId="339"/>
            <ac:spMk id="4" creationId="{1BC9C18E-DF66-BCD2-FF91-B89D40D538A1}"/>
          </ac:spMkLst>
        </pc:spChg>
        <pc:spChg chg="del">
          <ac:chgData name="Robert MacLean" userId="84dd6ce2da273835" providerId="LiveId" clId="{B50AAC28-0744-DD41-BCEE-9B9AC812C907}" dt="2024-10-31T20:57:31.496" v="28" actId="478"/>
          <ac:spMkLst>
            <pc:docMk/>
            <pc:sldMk cId="3829115041" sldId="339"/>
            <ac:spMk id="5" creationId="{20C408A6-DD75-1920-3F66-EDE9BCA0C0DA}"/>
          </ac:spMkLst>
        </pc:spChg>
        <pc:spChg chg="del">
          <ac:chgData name="Robert MacLean" userId="84dd6ce2da273835" providerId="LiveId" clId="{B50AAC28-0744-DD41-BCEE-9B9AC812C907}" dt="2024-10-31T20:57:31.496" v="28" actId="478"/>
          <ac:spMkLst>
            <pc:docMk/>
            <pc:sldMk cId="3829115041" sldId="339"/>
            <ac:spMk id="6" creationId="{33004C18-E619-4309-7266-8FEA74F3566B}"/>
          </ac:spMkLst>
        </pc:spChg>
        <pc:spChg chg="del">
          <ac:chgData name="Robert MacLean" userId="84dd6ce2da273835" providerId="LiveId" clId="{B50AAC28-0744-DD41-BCEE-9B9AC812C907}" dt="2024-10-31T20:57:31.496" v="28" actId="478"/>
          <ac:spMkLst>
            <pc:docMk/>
            <pc:sldMk cId="3829115041" sldId="339"/>
            <ac:spMk id="7" creationId="{EBF83B03-27E5-8DAE-C660-41DB8A55639E}"/>
          </ac:spMkLst>
        </pc:spChg>
        <pc:spChg chg="del">
          <ac:chgData name="Robert MacLean" userId="84dd6ce2da273835" providerId="LiveId" clId="{B50AAC28-0744-DD41-BCEE-9B9AC812C907}" dt="2024-10-31T20:57:31.496" v="28" actId="478"/>
          <ac:spMkLst>
            <pc:docMk/>
            <pc:sldMk cId="3829115041" sldId="339"/>
            <ac:spMk id="8" creationId="{9354B204-D37D-56F9-570D-338B265BD161}"/>
          </ac:spMkLst>
        </pc:spChg>
        <pc:spChg chg="del">
          <ac:chgData name="Robert MacLean" userId="84dd6ce2da273835" providerId="LiveId" clId="{B50AAC28-0744-DD41-BCEE-9B9AC812C907}" dt="2024-10-31T20:57:27.625" v="26" actId="478"/>
          <ac:spMkLst>
            <pc:docMk/>
            <pc:sldMk cId="3829115041" sldId="339"/>
            <ac:spMk id="9" creationId="{A63A3A7E-48DA-0FE5-CE5E-C43D736009A5}"/>
          </ac:spMkLst>
        </pc:spChg>
        <pc:spChg chg="del">
          <ac:chgData name="Robert MacLean" userId="84dd6ce2da273835" providerId="LiveId" clId="{B50AAC28-0744-DD41-BCEE-9B9AC812C907}" dt="2024-10-31T20:57:27.625" v="26" actId="478"/>
          <ac:spMkLst>
            <pc:docMk/>
            <pc:sldMk cId="3829115041" sldId="339"/>
            <ac:spMk id="10" creationId="{6FE3D1EB-7175-D652-7617-3452DC14C1D5}"/>
          </ac:spMkLst>
        </pc:spChg>
        <pc:spChg chg="del">
          <ac:chgData name="Robert MacLean" userId="84dd6ce2da273835" providerId="LiveId" clId="{B50AAC28-0744-DD41-BCEE-9B9AC812C907}" dt="2024-10-31T20:57:27.625" v="26" actId="478"/>
          <ac:spMkLst>
            <pc:docMk/>
            <pc:sldMk cId="3829115041" sldId="339"/>
            <ac:spMk id="11" creationId="{AFDDDC9B-6628-E4D8-DCB8-664AE67B679C}"/>
          </ac:spMkLst>
        </pc:spChg>
        <pc:spChg chg="mod">
          <ac:chgData name="Robert MacLean" userId="84dd6ce2da273835" providerId="LiveId" clId="{B50AAC28-0744-DD41-BCEE-9B9AC812C907}" dt="2024-10-31T20:58:34.831" v="43"/>
          <ac:spMkLst>
            <pc:docMk/>
            <pc:sldMk cId="3829115041" sldId="339"/>
            <ac:spMk id="13" creationId="{F7CD05DD-2764-AF00-59B4-0F1E69E7D8CB}"/>
          </ac:spMkLst>
        </pc:spChg>
        <pc:spChg chg="del">
          <ac:chgData name="Robert MacLean" userId="84dd6ce2da273835" providerId="LiveId" clId="{B50AAC28-0744-DD41-BCEE-9B9AC812C907}" dt="2024-10-31T20:57:28.833" v="27" actId="478"/>
          <ac:spMkLst>
            <pc:docMk/>
            <pc:sldMk cId="3829115041" sldId="339"/>
            <ac:spMk id="410" creationId="{E0806EDD-3494-A9DB-9B0E-9D208D932F96}"/>
          </ac:spMkLst>
        </pc:spChg>
        <pc:spChg chg="mod">
          <ac:chgData name="Robert MacLean" userId="84dd6ce2da273835" providerId="LiveId" clId="{B50AAC28-0744-DD41-BCEE-9B9AC812C907}" dt="2024-10-31T20:57:23.738" v="25" actId="1076"/>
          <ac:spMkLst>
            <pc:docMk/>
            <pc:sldMk cId="3829115041" sldId="339"/>
            <ac:spMk id="411" creationId="{820D363D-5929-BB86-B56E-EEE0E88B6152}"/>
          </ac:spMkLst>
        </pc:spChg>
        <pc:spChg chg="del">
          <ac:chgData name="Robert MacLean" userId="84dd6ce2da273835" providerId="LiveId" clId="{B50AAC28-0744-DD41-BCEE-9B9AC812C907}" dt="2024-10-31T20:57:31.496" v="28" actId="478"/>
          <ac:spMkLst>
            <pc:docMk/>
            <pc:sldMk cId="3829115041" sldId="339"/>
            <ac:spMk id="416" creationId="{2155388B-45DD-32C6-5331-483AF3C89FE2}"/>
          </ac:spMkLst>
        </pc:spChg>
        <pc:spChg chg="del">
          <ac:chgData name="Robert MacLean" userId="84dd6ce2da273835" providerId="LiveId" clId="{B50AAC28-0744-DD41-BCEE-9B9AC812C907}" dt="2024-10-31T20:57:31.496" v="28" actId="478"/>
          <ac:spMkLst>
            <pc:docMk/>
            <pc:sldMk cId="3829115041" sldId="339"/>
            <ac:spMk id="417" creationId="{340F0BF5-D6DC-7A88-9F94-259AFD395CE9}"/>
          </ac:spMkLst>
        </pc:spChg>
        <pc:spChg chg="del">
          <ac:chgData name="Robert MacLean" userId="84dd6ce2da273835" providerId="LiveId" clId="{B50AAC28-0744-DD41-BCEE-9B9AC812C907}" dt="2024-10-31T20:57:31.496" v="28" actId="478"/>
          <ac:spMkLst>
            <pc:docMk/>
            <pc:sldMk cId="3829115041" sldId="339"/>
            <ac:spMk id="419" creationId="{1A1E17D6-A8C8-5C34-B3D4-552B81C3DE0F}"/>
          </ac:spMkLst>
        </pc:spChg>
        <pc:picChg chg="add mod">
          <ac:chgData name="Robert MacLean" userId="84dd6ce2da273835" providerId="LiveId" clId="{B50AAC28-0744-DD41-BCEE-9B9AC812C907}" dt="2024-10-31T20:57:43.981" v="33" actId="14100"/>
          <ac:picMkLst>
            <pc:docMk/>
            <pc:sldMk cId="3829115041" sldId="339"/>
            <ac:picMk id="2" creationId="{A828AD98-21F5-52D8-5532-0EA7F27494AA}"/>
          </ac:picMkLst>
        </pc:picChg>
        <pc:picChg chg="add mod">
          <ac:chgData name="Robert MacLean" userId="84dd6ce2da273835" providerId="LiveId" clId="{B50AAC28-0744-DD41-BCEE-9B9AC812C907}" dt="2024-10-31T20:58:04.541" v="39" actId="1076"/>
          <ac:picMkLst>
            <pc:docMk/>
            <pc:sldMk cId="3829115041" sldId="339"/>
            <ac:picMk id="12" creationId="{AE328631-F15B-19F9-E51F-D489C65BE58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28dee1d198_1_3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228dee1d198_1_3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>
          <a:extLst>
            <a:ext uri="{FF2B5EF4-FFF2-40B4-BE49-F238E27FC236}">
              <a16:creationId xmlns:a16="http://schemas.microsoft.com/office/drawing/2014/main" id="{06F48BEF-BD5F-C6F4-122E-1745BF125D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228dee1d198_1_334:notes">
            <a:extLst>
              <a:ext uri="{FF2B5EF4-FFF2-40B4-BE49-F238E27FC236}">
                <a16:creationId xmlns:a16="http://schemas.microsoft.com/office/drawing/2014/main" id="{9F55516D-E967-1723-8033-465120E8B30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228dee1d198_1_334:notes">
            <a:extLst>
              <a:ext uri="{FF2B5EF4-FFF2-40B4-BE49-F238E27FC236}">
                <a16:creationId xmlns:a16="http://schemas.microsoft.com/office/drawing/2014/main" id="{27B7CECD-492F-5EF6-B02D-D90328FDF20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GB" dirty="0" err="1"/>
              <a:t>JerryScript</a:t>
            </a:r>
            <a:r>
              <a:rPr lang="en-GB" dirty="0"/>
              <a:t> is </a:t>
            </a:r>
            <a:r>
              <a:rPr lang="en-GB" dirty="0" err="1"/>
              <a:t>iot</a:t>
            </a:r>
            <a:r>
              <a:rPr lang="en-GB" dirty="0"/>
              <a:t> – tiny</a:t>
            </a:r>
          </a:p>
          <a:p>
            <a:r>
              <a:rPr lang="en-GB" dirty="0"/>
              <a:t>LLRT – is AWS, super fast start up </a:t>
            </a:r>
          </a:p>
        </p:txBody>
      </p:sp>
    </p:spTree>
    <p:extLst>
      <p:ext uri="{BB962C8B-B14F-4D97-AF65-F5344CB8AC3E}">
        <p14:creationId xmlns:p14="http://schemas.microsoft.com/office/powerpoint/2010/main" val="27467893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>
          <a:extLst>
            <a:ext uri="{FF2B5EF4-FFF2-40B4-BE49-F238E27FC236}">
              <a16:creationId xmlns:a16="http://schemas.microsoft.com/office/drawing/2014/main" id="{4000BCA8-F405-2C6B-EFA9-C1F5668083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228dee1d198_1_334:notes">
            <a:extLst>
              <a:ext uri="{FF2B5EF4-FFF2-40B4-BE49-F238E27FC236}">
                <a16:creationId xmlns:a16="http://schemas.microsoft.com/office/drawing/2014/main" id="{C2D48E85-5929-635D-8B4C-41AA9D71707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228dee1d198_1_334:notes">
            <a:extLst>
              <a:ext uri="{FF2B5EF4-FFF2-40B4-BE49-F238E27FC236}">
                <a16:creationId xmlns:a16="http://schemas.microsoft.com/office/drawing/2014/main" id="{F6B5169B-D114-48A4-688F-546C4BB019D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GB" dirty="0" err="1"/>
              <a:t>JerryScript</a:t>
            </a:r>
            <a:r>
              <a:rPr lang="en-GB" dirty="0"/>
              <a:t> is </a:t>
            </a:r>
            <a:r>
              <a:rPr lang="en-GB" dirty="0" err="1"/>
              <a:t>iot</a:t>
            </a:r>
            <a:r>
              <a:rPr lang="en-GB" dirty="0"/>
              <a:t> – tiny</a:t>
            </a:r>
          </a:p>
          <a:p>
            <a:r>
              <a:rPr lang="en-GB" dirty="0"/>
              <a:t>LLRT – is AWS, super fast start up </a:t>
            </a:r>
          </a:p>
        </p:txBody>
      </p:sp>
    </p:spTree>
    <p:extLst>
      <p:ext uri="{BB962C8B-B14F-4D97-AF65-F5344CB8AC3E}">
        <p14:creationId xmlns:p14="http://schemas.microsoft.com/office/powerpoint/2010/main" val="19305886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>
          <a:extLst>
            <a:ext uri="{FF2B5EF4-FFF2-40B4-BE49-F238E27FC236}">
              <a16:creationId xmlns:a16="http://schemas.microsoft.com/office/drawing/2014/main" id="{11FAC51A-F4CE-8531-00F0-1F4FB752D6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efc3e78840_3_10:notes">
            <a:extLst>
              <a:ext uri="{FF2B5EF4-FFF2-40B4-BE49-F238E27FC236}">
                <a16:creationId xmlns:a16="http://schemas.microsoft.com/office/drawing/2014/main" id="{FABE73B1-22C1-AA12-F3E7-06ACDADC8AF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2efc3e78840_3_10:notes">
            <a:extLst>
              <a:ext uri="{FF2B5EF4-FFF2-40B4-BE49-F238E27FC236}">
                <a16:creationId xmlns:a16="http://schemas.microsoft.com/office/drawing/2014/main" id="{49D87160-ECD8-09AA-3EB0-49BB047C3F9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89503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>
          <a:extLst>
            <a:ext uri="{FF2B5EF4-FFF2-40B4-BE49-F238E27FC236}">
              <a16:creationId xmlns:a16="http://schemas.microsoft.com/office/drawing/2014/main" id="{DA028B5E-A429-072E-2DF2-FC6C80F2EE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2ef39ad7bac_0_15:notes">
            <a:extLst>
              <a:ext uri="{FF2B5EF4-FFF2-40B4-BE49-F238E27FC236}">
                <a16:creationId xmlns:a16="http://schemas.microsoft.com/office/drawing/2014/main" id="{8BF2F943-B926-B7E5-4524-8D076234551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2ef39ad7bac_0_15:notes">
            <a:extLst>
              <a:ext uri="{FF2B5EF4-FFF2-40B4-BE49-F238E27FC236}">
                <a16:creationId xmlns:a16="http://schemas.microsoft.com/office/drawing/2014/main" id="{D21F128A-C3F4-1574-08FB-FF34A74484F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282709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>
          <a:extLst>
            <a:ext uri="{FF2B5EF4-FFF2-40B4-BE49-F238E27FC236}">
              <a16:creationId xmlns:a16="http://schemas.microsoft.com/office/drawing/2014/main" id="{6D254366-4E3E-53B0-AC8A-407D0B45E4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efc3e78840_3_10:notes">
            <a:extLst>
              <a:ext uri="{FF2B5EF4-FFF2-40B4-BE49-F238E27FC236}">
                <a16:creationId xmlns:a16="http://schemas.microsoft.com/office/drawing/2014/main" id="{54CA2E2C-E106-7ED8-6D55-A73E7DE7E87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2efc3e78840_3_10:notes">
            <a:extLst>
              <a:ext uri="{FF2B5EF4-FFF2-40B4-BE49-F238E27FC236}">
                <a16:creationId xmlns:a16="http://schemas.microsoft.com/office/drawing/2014/main" id="{EE522118-0B38-E1AB-E4F6-282046BF6F6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05453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>
          <a:extLst>
            <a:ext uri="{FF2B5EF4-FFF2-40B4-BE49-F238E27FC236}">
              <a16:creationId xmlns:a16="http://schemas.microsoft.com/office/drawing/2014/main" id="{4E41EC58-BDB6-93AD-BB04-6D75487C91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2ef39ad7bac_0_15:notes">
            <a:extLst>
              <a:ext uri="{FF2B5EF4-FFF2-40B4-BE49-F238E27FC236}">
                <a16:creationId xmlns:a16="http://schemas.microsoft.com/office/drawing/2014/main" id="{D81227D4-5995-A692-FB30-B36BC66BE3A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2ef39ad7bac_0_15:notes">
            <a:extLst>
              <a:ext uri="{FF2B5EF4-FFF2-40B4-BE49-F238E27FC236}">
                <a16:creationId xmlns:a16="http://schemas.microsoft.com/office/drawing/2014/main" id="{43FD5AF1-75D5-EF4D-59E0-A28B6B669CC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735340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>
          <a:extLst>
            <a:ext uri="{FF2B5EF4-FFF2-40B4-BE49-F238E27FC236}">
              <a16:creationId xmlns:a16="http://schemas.microsoft.com/office/drawing/2014/main" id="{39B2D660-AF17-529F-91B1-C7E20E44A5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279dfbbccce_0_198:notes">
            <a:extLst>
              <a:ext uri="{FF2B5EF4-FFF2-40B4-BE49-F238E27FC236}">
                <a16:creationId xmlns:a16="http://schemas.microsoft.com/office/drawing/2014/main" id="{F780D530-B2BE-F849-B105-75B0AB78A54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" name="Google Shape;408;g279dfbbccce_0_198:notes">
            <a:extLst>
              <a:ext uri="{FF2B5EF4-FFF2-40B4-BE49-F238E27FC236}">
                <a16:creationId xmlns:a16="http://schemas.microsoft.com/office/drawing/2014/main" id="{9736F49B-7CB7-6EE9-43C4-CD53726F057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899566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>
          <a:extLst>
            <a:ext uri="{FF2B5EF4-FFF2-40B4-BE49-F238E27FC236}">
              <a16:creationId xmlns:a16="http://schemas.microsoft.com/office/drawing/2014/main" id="{5D148E62-ED92-E3D6-3987-0A153A741E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279dfbbccce_0_198:notes">
            <a:extLst>
              <a:ext uri="{FF2B5EF4-FFF2-40B4-BE49-F238E27FC236}">
                <a16:creationId xmlns:a16="http://schemas.microsoft.com/office/drawing/2014/main" id="{8176000D-E217-B6B1-959C-4C859C98E42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" name="Google Shape;408;g279dfbbccce_0_198:notes">
            <a:extLst>
              <a:ext uri="{FF2B5EF4-FFF2-40B4-BE49-F238E27FC236}">
                <a16:creationId xmlns:a16="http://schemas.microsoft.com/office/drawing/2014/main" id="{17A7E026-D435-FE23-D1A3-97B053642C3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Anton Putra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786433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>
          <a:extLst>
            <a:ext uri="{FF2B5EF4-FFF2-40B4-BE49-F238E27FC236}">
              <a16:creationId xmlns:a16="http://schemas.microsoft.com/office/drawing/2014/main" id="{C1C2A200-CCCE-AAFC-9525-9281CE27CC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279dfbbccce_0_198:notes">
            <a:extLst>
              <a:ext uri="{FF2B5EF4-FFF2-40B4-BE49-F238E27FC236}">
                <a16:creationId xmlns:a16="http://schemas.microsoft.com/office/drawing/2014/main" id="{712EAD9F-7BFC-017C-CFAD-6FDB8A364E6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" name="Google Shape;408;g279dfbbccce_0_198:notes">
            <a:extLst>
              <a:ext uri="{FF2B5EF4-FFF2-40B4-BE49-F238E27FC236}">
                <a16:creationId xmlns:a16="http://schemas.microsoft.com/office/drawing/2014/main" id="{8D131D44-B31C-8AFC-AD42-D0F10CC824A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973077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>
          <a:extLst>
            <a:ext uri="{FF2B5EF4-FFF2-40B4-BE49-F238E27FC236}">
              <a16:creationId xmlns:a16="http://schemas.microsoft.com/office/drawing/2014/main" id="{C30DA909-3D06-73AA-1D6E-0CBBC6E42A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279dfbbccce_0_152:notes">
            <a:extLst>
              <a:ext uri="{FF2B5EF4-FFF2-40B4-BE49-F238E27FC236}">
                <a16:creationId xmlns:a16="http://schemas.microsoft.com/office/drawing/2014/main" id="{BA551149-6CA5-2D93-5FDC-9F63C0B5033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279dfbbccce_0_152:notes">
            <a:extLst>
              <a:ext uri="{FF2B5EF4-FFF2-40B4-BE49-F238E27FC236}">
                <a16:creationId xmlns:a16="http://schemas.microsoft.com/office/drawing/2014/main" id="{793CB835-A7D6-7CD8-3FE1-1FD9E1DE884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664704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>
          <a:extLst>
            <a:ext uri="{FF2B5EF4-FFF2-40B4-BE49-F238E27FC236}">
              <a16:creationId xmlns:a16="http://schemas.microsoft.com/office/drawing/2014/main" id="{4883D387-505B-4CE7-4938-76CFBF2438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228dee1d198_1_334:notes">
            <a:extLst>
              <a:ext uri="{FF2B5EF4-FFF2-40B4-BE49-F238E27FC236}">
                <a16:creationId xmlns:a16="http://schemas.microsoft.com/office/drawing/2014/main" id="{627F9AEB-9DB9-8DFC-41D4-082BA962883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228dee1d198_1_334:notes">
            <a:extLst>
              <a:ext uri="{FF2B5EF4-FFF2-40B4-BE49-F238E27FC236}">
                <a16:creationId xmlns:a16="http://schemas.microsoft.com/office/drawing/2014/main" id="{3F5AD533-04D1-E4B4-D82F-C7723691061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810951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>
          <a:extLst>
            <a:ext uri="{FF2B5EF4-FFF2-40B4-BE49-F238E27FC236}">
              <a16:creationId xmlns:a16="http://schemas.microsoft.com/office/drawing/2014/main" id="{B9850160-695D-A4FB-0E81-BB0DB3E090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279dfbbccce_0_64:notes">
            <a:extLst>
              <a:ext uri="{FF2B5EF4-FFF2-40B4-BE49-F238E27FC236}">
                <a16:creationId xmlns:a16="http://schemas.microsoft.com/office/drawing/2014/main" id="{F1B13FBE-7E16-B4AF-B6A3-1E68637A5B0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279dfbbccce_0_64:notes">
            <a:extLst>
              <a:ext uri="{FF2B5EF4-FFF2-40B4-BE49-F238E27FC236}">
                <a16:creationId xmlns:a16="http://schemas.microsoft.com/office/drawing/2014/main" id="{1800E87B-6CEE-1232-C6DC-5B26AAB5309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801192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228dee1d198_1_2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228dee1d198_1_2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>
          <a:extLst>
            <a:ext uri="{FF2B5EF4-FFF2-40B4-BE49-F238E27FC236}">
              <a16:creationId xmlns:a16="http://schemas.microsoft.com/office/drawing/2014/main" id="{BD610C22-1DCD-EDBC-A9A5-C093A92A70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279dfbbccce_0_64:notes">
            <a:extLst>
              <a:ext uri="{FF2B5EF4-FFF2-40B4-BE49-F238E27FC236}">
                <a16:creationId xmlns:a16="http://schemas.microsoft.com/office/drawing/2014/main" id="{7B4A94C6-E840-AEBE-CEDD-FDF216F160A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279dfbbccce_0_64:notes">
            <a:extLst>
              <a:ext uri="{FF2B5EF4-FFF2-40B4-BE49-F238E27FC236}">
                <a16:creationId xmlns:a16="http://schemas.microsoft.com/office/drawing/2014/main" id="{25E4F67B-2976-4EE4-28C5-5124DA71BD8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479967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>
          <a:extLst>
            <a:ext uri="{FF2B5EF4-FFF2-40B4-BE49-F238E27FC236}">
              <a16:creationId xmlns:a16="http://schemas.microsoft.com/office/drawing/2014/main" id="{F9DE553C-D1A7-FCAB-5BD6-59E46C1777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279dfbbccce_0_64:notes">
            <a:extLst>
              <a:ext uri="{FF2B5EF4-FFF2-40B4-BE49-F238E27FC236}">
                <a16:creationId xmlns:a16="http://schemas.microsoft.com/office/drawing/2014/main" id="{7E9F7FE1-4D44-B527-C9B1-8CA240D8697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279dfbbccce_0_64:notes">
            <a:extLst>
              <a:ext uri="{FF2B5EF4-FFF2-40B4-BE49-F238E27FC236}">
                <a16:creationId xmlns:a16="http://schemas.microsoft.com/office/drawing/2014/main" id="{F28F0F86-C546-77DD-CBE0-DDD889314B0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904317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>
          <a:extLst>
            <a:ext uri="{FF2B5EF4-FFF2-40B4-BE49-F238E27FC236}">
              <a16:creationId xmlns:a16="http://schemas.microsoft.com/office/drawing/2014/main" id="{2CE83422-C0DC-4C6F-C961-F7AFEC19E7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279dfbbccce_0_64:notes">
            <a:extLst>
              <a:ext uri="{FF2B5EF4-FFF2-40B4-BE49-F238E27FC236}">
                <a16:creationId xmlns:a16="http://schemas.microsoft.com/office/drawing/2014/main" id="{392F71D6-064B-718E-1D4B-BC7A744AC73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279dfbbccce_0_64:notes">
            <a:extLst>
              <a:ext uri="{FF2B5EF4-FFF2-40B4-BE49-F238E27FC236}">
                <a16:creationId xmlns:a16="http://schemas.microsoft.com/office/drawing/2014/main" id="{1CEFF66A-5126-8AB5-08AE-0CE0ACB5B36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76526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>
          <a:extLst>
            <a:ext uri="{FF2B5EF4-FFF2-40B4-BE49-F238E27FC236}">
              <a16:creationId xmlns:a16="http://schemas.microsoft.com/office/drawing/2014/main" id="{3C7311F0-46F0-D8F9-72F1-021DE8118B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279dfbbccce_0_64:notes">
            <a:extLst>
              <a:ext uri="{FF2B5EF4-FFF2-40B4-BE49-F238E27FC236}">
                <a16:creationId xmlns:a16="http://schemas.microsoft.com/office/drawing/2014/main" id="{C705AF3B-858D-4740-5C79-E76B0F8B819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279dfbbccce_0_64:notes">
            <a:extLst>
              <a:ext uri="{FF2B5EF4-FFF2-40B4-BE49-F238E27FC236}">
                <a16:creationId xmlns:a16="http://schemas.microsoft.com/office/drawing/2014/main" id="{67A7B7B8-99B4-1CE2-D242-7CA4348982C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307494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>
          <a:extLst>
            <a:ext uri="{FF2B5EF4-FFF2-40B4-BE49-F238E27FC236}">
              <a16:creationId xmlns:a16="http://schemas.microsoft.com/office/drawing/2014/main" id="{0A39BB99-705B-CAF5-91FE-1D78FCC2FD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efc3e78840_3_10:notes">
            <a:extLst>
              <a:ext uri="{FF2B5EF4-FFF2-40B4-BE49-F238E27FC236}">
                <a16:creationId xmlns:a16="http://schemas.microsoft.com/office/drawing/2014/main" id="{87BB8CF0-614F-F43A-580A-A4A2D034DD6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2efc3e78840_3_10:notes">
            <a:extLst>
              <a:ext uri="{FF2B5EF4-FFF2-40B4-BE49-F238E27FC236}">
                <a16:creationId xmlns:a16="http://schemas.microsoft.com/office/drawing/2014/main" id="{884D854C-74E3-0151-A3D5-27311A0415B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751414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6">
          <a:extLst>
            <a:ext uri="{FF2B5EF4-FFF2-40B4-BE49-F238E27FC236}">
              <a16:creationId xmlns:a16="http://schemas.microsoft.com/office/drawing/2014/main" id="{E870171A-CE9C-4D90-8628-FE5356B1EF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g279dfbbccce_0_294:notes">
            <a:extLst>
              <a:ext uri="{FF2B5EF4-FFF2-40B4-BE49-F238E27FC236}">
                <a16:creationId xmlns:a16="http://schemas.microsoft.com/office/drawing/2014/main" id="{EABBEB67-AFD4-E6A3-FE22-08EA2C24820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8" name="Google Shape;458;g279dfbbccce_0_294:notes">
            <a:extLst>
              <a:ext uri="{FF2B5EF4-FFF2-40B4-BE49-F238E27FC236}">
                <a16:creationId xmlns:a16="http://schemas.microsoft.com/office/drawing/2014/main" id="{F6B2F9C9-FD83-EA3C-E136-742C2CA6824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134288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6">
          <a:extLst>
            <a:ext uri="{FF2B5EF4-FFF2-40B4-BE49-F238E27FC236}">
              <a16:creationId xmlns:a16="http://schemas.microsoft.com/office/drawing/2014/main" id="{B7C611D4-3614-277B-FDA2-E68A8040BD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g279dfbbccce_0_294:notes">
            <a:extLst>
              <a:ext uri="{FF2B5EF4-FFF2-40B4-BE49-F238E27FC236}">
                <a16:creationId xmlns:a16="http://schemas.microsoft.com/office/drawing/2014/main" id="{0053359F-D459-78B0-C09F-4740BEC2DAF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8" name="Google Shape;458;g279dfbbccce_0_294:notes">
            <a:extLst>
              <a:ext uri="{FF2B5EF4-FFF2-40B4-BE49-F238E27FC236}">
                <a16:creationId xmlns:a16="http://schemas.microsoft.com/office/drawing/2014/main" id="{90956637-027E-77C9-CC18-A4C1FB758AA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90509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ck Title">
  <p:cSld name="CUSTOM">
    <p:bg>
      <p:bgPr>
        <a:solidFill>
          <a:srgbClr val="F0F0F0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37254" y="4181399"/>
            <a:ext cx="3355825" cy="2577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>
            <a:spLocks noGrp="1"/>
          </p:cNvSpPr>
          <p:nvPr>
            <p:ph type="title"/>
          </p:nvPr>
        </p:nvSpPr>
        <p:spPr>
          <a:xfrm>
            <a:off x="541975" y="2036775"/>
            <a:ext cx="4847100" cy="1736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lv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 Mono Light"/>
                <a:ea typeface="Roboto Mono Light"/>
                <a:cs typeface="Roboto Mono Light"/>
                <a:sym typeface="Roboto Mono Light"/>
              </a:defRPr>
            </a:lvl2pPr>
            <a:lvl3pPr lvl="2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 Mono Light"/>
                <a:ea typeface="Roboto Mono Light"/>
                <a:cs typeface="Roboto Mono Light"/>
                <a:sym typeface="Roboto Mono Light"/>
              </a:defRPr>
            </a:lvl3pPr>
            <a:lvl4pPr lvl="3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 Mono Light"/>
                <a:ea typeface="Roboto Mono Light"/>
                <a:cs typeface="Roboto Mono Light"/>
                <a:sym typeface="Roboto Mono Light"/>
              </a:defRPr>
            </a:lvl4pPr>
            <a:lvl5pPr lvl="4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 Mono Light"/>
                <a:ea typeface="Roboto Mono Light"/>
                <a:cs typeface="Roboto Mono Light"/>
                <a:sym typeface="Roboto Mono Light"/>
              </a:defRPr>
            </a:lvl5pPr>
            <a:lvl6pPr lvl="5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 Mono Light"/>
                <a:ea typeface="Roboto Mono Light"/>
                <a:cs typeface="Roboto Mono Light"/>
                <a:sym typeface="Roboto Mono Light"/>
              </a:defRPr>
            </a:lvl6pPr>
            <a:lvl7pPr lvl="6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 Mono Light"/>
                <a:ea typeface="Roboto Mono Light"/>
                <a:cs typeface="Roboto Mono Light"/>
                <a:sym typeface="Roboto Mono Light"/>
              </a:defRPr>
            </a:lvl7pPr>
            <a:lvl8pPr lvl="7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 Mono Light"/>
                <a:ea typeface="Roboto Mono Light"/>
                <a:cs typeface="Roboto Mono Light"/>
                <a:sym typeface="Roboto Mono Light"/>
              </a:defRPr>
            </a:lvl8pPr>
            <a:lvl9pPr lvl="8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 Mono Light"/>
                <a:ea typeface="Roboto Mono Light"/>
                <a:cs typeface="Roboto Mono Light"/>
                <a:sym typeface="Roboto Mono Light"/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1134386" y="4501770"/>
            <a:ext cx="3841500" cy="318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Google Sans"/>
              <a:buNone/>
              <a:defRPr sz="1500">
                <a:solidFill>
                  <a:schemeClr val="accent1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CUSTOM_6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3"/>
          <p:cNvSpPr/>
          <p:nvPr/>
        </p:nvSpPr>
        <p:spPr>
          <a:xfrm>
            <a:off x="466916" y="466550"/>
            <a:ext cx="793800" cy="793800"/>
          </a:xfrm>
          <a:prstGeom prst="ellipse">
            <a:avLst/>
          </a:prstGeom>
          <a:solidFill>
            <a:srgbClr val="4285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 Mono Light"/>
              <a:ea typeface="Roboto Mono Light"/>
              <a:cs typeface="Roboto Mono Light"/>
              <a:sym typeface="Roboto Mono Light"/>
            </a:endParaRPr>
          </a:p>
        </p:txBody>
      </p:sp>
      <p:sp>
        <p:nvSpPr>
          <p:cNvPr id="51" name="Google Shape;51;p13"/>
          <p:cNvSpPr/>
          <p:nvPr/>
        </p:nvSpPr>
        <p:spPr>
          <a:xfrm>
            <a:off x="1504966" y="466550"/>
            <a:ext cx="793800" cy="793800"/>
          </a:xfrm>
          <a:prstGeom prst="ellipse">
            <a:avLst/>
          </a:prstGeom>
          <a:solidFill>
            <a:srgbClr val="34A8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 Mono Light"/>
              <a:ea typeface="Roboto Mono Light"/>
              <a:cs typeface="Roboto Mono Light"/>
              <a:sym typeface="Roboto Mono Light"/>
            </a:endParaRPr>
          </a:p>
        </p:txBody>
      </p:sp>
      <p:sp>
        <p:nvSpPr>
          <p:cNvPr id="52" name="Google Shape;52;p13"/>
          <p:cNvSpPr/>
          <p:nvPr/>
        </p:nvSpPr>
        <p:spPr>
          <a:xfrm>
            <a:off x="2543016" y="466550"/>
            <a:ext cx="793800" cy="793800"/>
          </a:xfrm>
          <a:prstGeom prst="ellipse">
            <a:avLst/>
          </a:prstGeom>
          <a:solidFill>
            <a:srgbClr val="F9AB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 Mono Light"/>
              <a:ea typeface="Roboto Mono Light"/>
              <a:cs typeface="Roboto Mono Light"/>
              <a:sym typeface="Roboto Mono Light"/>
            </a:endParaRPr>
          </a:p>
        </p:txBody>
      </p:sp>
      <p:sp>
        <p:nvSpPr>
          <p:cNvPr id="53" name="Google Shape;53;p13"/>
          <p:cNvSpPr/>
          <p:nvPr/>
        </p:nvSpPr>
        <p:spPr>
          <a:xfrm>
            <a:off x="3581066" y="466550"/>
            <a:ext cx="793800" cy="793800"/>
          </a:xfrm>
          <a:prstGeom prst="ellipse">
            <a:avLst/>
          </a:prstGeom>
          <a:solidFill>
            <a:srgbClr val="EA433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 Mono Light"/>
              <a:ea typeface="Roboto Mono Light"/>
              <a:cs typeface="Roboto Mono Light"/>
              <a:sym typeface="Roboto Mono Light"/>
            </a:endParaRPr>
          </a:p>
        </p:txBody>
      </p:sp>
      <p:sp>
        <p:nvSpPr>
          <p:cNvPr id="54" name="Google Shape;54;p13"/>
          <p:cNvSpPr/>
          <p:nvPr/>
        </p:nvSpPr>
        <p:spPr>
          <a:xfrm>
            <a:off x="466916" y="1789934"/>
            <a:ext cx="793800" cy="793800"/>
          </a:xfrm>
          <a:prstGeom prst="ellipse">
            <a:avLst/>
          </a:prstGeom>
          <a:solidFill>
            <a:srgbClr val="57CA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 Mono Light"/>
              <a:ea typeface="Roboto Mono Light"/>
              <a:cs typeface="Roboto Mono Light"/>
              <a:sym typeface="Roboto Mono Light"/>
            </a:endParaRPr>
          </a:p>
        </p:txBody>
      </p:sp>
      <p:sp>
        <p:nvSpPr>
          <p:cNvPr id="55" name="Google Shape;55;p13"/>
          <p:cNvSpPr/>
          <p:nvPr/>
        </p:nvSpPr>
        <p:spPr>
          <a:xfrm>
            <a:off x="1504966" y="1789934"/>
            <a:ext cx="793800" cy="793800"/>
          </a:xfrm>
          <a:prstGeom prst="ellipse">
            <a:avLst/>
          </a:prstGeom>
          <a:solidFill>
            <a:srgbClr val="5CDB6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 Mono Light"/>
              <a:ea typeface="Roboto Mono Light"/>
              <a:cs typeface="Roboto Mono Light"/>
              <a:sym typeface="Roboto Mono Light"/>
            </a:endParaRPr>
          </a:p>
        </p:txBody>
      </p:sp>
      <p:sp>
        <p:nvSpPr>
          <p:cNvPr id="56" name="Google Shape;56;p13"/>
          <p:cNvSpPr/>
          <p:nvPr/>
        </p:nvSpPr>
        <p:spPr>
          <a:xfrm>
            <a:off x="2543016" y="1789934"/>
            <a:ext cx="793800" cy="793800"/>
          </a:xfrm>
          <a:prstGeom prst="ellipse">
            <a:avLst/>
          </a:prstGeom>
          <a:solidFill>
            <a:srgbClr val="FFD4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 Mono Light"/>
              <a:ea typeface="Roboto Mono Light"/>
              <a:cs typeface="Roboto Mono Light"/>
              <a:sym typeface="Roboto Mono Light"/>
            </a:endParaRPr>
          </a:p>
        </p:txBody>
      </p:sp>
      <p:sp>
        <p:nvSpPr>
          <p:cNvPr id="57" name="Google Shape;57;p13"/>
          <p:cNvSpPr/>
          <p:nvPr/>
        </p:nvSpPr>
        <p:spPr>
          <a:xfrm>
            <a:off x="3581066" y="1789934"/>
            <a:ext cx="793800" cy="793800"/>
          </a:xfrm>
          <a:prstGeom prst="ellipse">
            <a:avLst/>
          </a:prstGeom>
          <a:solidFill>
            <a:srgbClr val="FF7D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 Mono Light"/>
              <a:ea typeface="Roboto Mono Light"/>
              <a:cs typeface="Roboto Mono Light"/>
              <a:sym typeface="Roboto Mono Light"/>
            </a:endParaRPr>
          </a:p>
        </p:txBody>
      </p:sp>
      <p:sp>
        <p:nvSpPr>
          <p:cNvPr id="58" name="Google Shape;58;p13"/>
          <p:cNvSpPr/>
          <p:nvPr/>
        </p:nvSpPr>
        <p:spPr>
          <a:xfrm>
            <a:off x="466916" y="3113318"/>
            <a:ext cx="793800" cy="793800"/>
          </a:xfrm>
          <a:prstGeom prst="ellipse">
            <a:avLst/>
          </a:prstGeom>
          <a:solidFill>
            <a:srgbClr val="C3EC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 Mono Light"/>
              <a:ea typeface="Roboto Mono Light"/>
              <a:cs typeface="Roboto Mono Light"/>
              <a:sym typeface="Roboto Mono Light"/>
            </a:endParaRPr>
          </a:p>
        </p:txBody>
      </p:sp>
      <p:sp>
        <p:nvSpPr>
          <p:cNvPr id="59" name="Google Shape;59;p13"/>
          <p:cNvSpPr/>
          <p:nvPr/>
        </p:nvSpPr>
        <p:spPr>
          <a:xfrm>
            <a:off x="1504966" y="3113318"/>
            <a:ext cx="793800" cy="793800"/>
          </a:xfrm>
          <a:prstGeom prst="ellipse">
            <a:avLst/>
          </a:prstGeom>
          <a:solidFill>
            <a:srgbClr val="CCF6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 Mono Light"/>
              <a:ea typeface="Roboto Mono Light"/>
              <a:cs typeface="Roboto Mono Light"/>
              <a:sym typeface="Roboto Mono Light"/>
            </a:endParaRPr>
          </a:p>
        </p:txBody>
      </p:sp>
      <p:sp>
        <p:nvSpPr>
          <p:cNvPr id="60" name="Google Shape;60;p13"/>
          <p:cNvSpPr/>
          <p:nvPr/>
        </p:nvSpPr>
        <p:spPr>
          <a:xfrm>
            <a:off x="2543016" y="3113318"/>
            <a:ext cx="793800" cy="793800"/>
          </a:xfrm>
          <a:prstGeom prst="ellipse">
            <a:avLst/>
          </a:prstGeom>
          <a:solidFill>
            <a:srgbClr val="FFE7A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 Mono Light"/>
              <a:ea typeface="Roboto Mono Light"/>
              <a:cs typeface="Roboto Mono Light"/>
              <a:sym typeface="Roboto Mono Light"/>
            </a:endParaRPr>
          </a:p>
        </p:txBody>
      </p:sp>
      <p:sp>
        <p:nvSpPr>
          <p:cNvPr id="61" name="Google Shape;61;p13"/>
          <p:cNvSpPr/>
          <p:nvPr/>
        </p:nvSpPr>
        <p:spPr>
          <a:xfrm>
            <a:off x="3581066" y="3113318"/>
            <a:ext cx="793800" cy="793800"/>
          </a:xfrm>
          <a:prstGeom prst="ellipse">
            <a:avLst/>
          </a:prstGeom>
          <a:solidFill>
            <a:srgbClr val="F8D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 Mono Light"/>
              <a:ea typeface="Roboto Mono Light"/>
              <a:cs typeface="Roboto Mono Light"/>
              <a:sym typeface="Roboto Mono Light"/>
            </a:endParaRPr>
          </a:p>
        </p:txBody>
      </p:sp>
      <p:sp>
        <p:nvSpPr>
          <p:cNvPr id="62" name="Google Shape;62;p13"/>
          <p:cNvSpPr/>
          <p:nvPr/>
        </p:nvSpPr>
        <p:spPr>
          <a:xfrm>
            <a:off x="4670016" y="3113318"/>
            <a:ext cx="793800" cy="793800"/>
          </a:xfrm>
          <a:prstGeom prst="ellipse">
            <a:avLst/>
          </a:prstGeom>
          <a:solidFill>
            <a:srgbClr val="1E1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 Mono Light"/>
              <a:ea typeface="Roboto Mono Light"/>
              <a:cs typeface="Roboto Mono Light"/>
              <a:sym typeface="Roboto Mono Light"/>
            </a:endParaRPr>
          </a:p>
        </p:txBody>
      </p:sp>
      <p:sp>
        <p:nvSpPr>
          <p:cNvPr id="63" name="Google Shape;63;p13"/>
          <p:cNvSpPr/>
          <p:nvPr/>
        </p:nvSpPr>
        <p:spPr>
          <a:xfrm>
            <a:off x="4670016" y="1789934"/>
            <a:ext cx="793800" cy="793800"/>
          </a:xfrm>
          <a:prstGeom prst="ellipse">
            <a:avLst/>
          </a:prstGeom>
          <a:solidFill>
            <a:srgbClr val="F0F0F0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 Mono Light"/>
              <a:ea typeface="Roboto Mono Light"/>
              <a:cs typeface="Roboto Mono Light"/>
              <a:sym typeface="Roboto Mono Light"/>
            </a:endParaRPr>
          </a:p>
        </p:txBody>
      </p:sp>
      <p:sp>
        <p:nvSpPr>
          <p:cNvPr id="64" name="Google Shape;64;p13"/>
          <p:cNvSpPr txBox="1"/>
          <p:nvPr/>
        </p:nvSpPr>
        <p:spPr>
          <a:xfrm>
            <a:off x="504278" y="1332903"/>
            <a:ext cx="8964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700" b="1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Google Blue 500</a:t>
            </a:r>
            <a:endParaRPr sz="700" b="1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#4285f4</a:t>
            </a:r>
            <a:endParaRPr sz="1700">
              <a:solidFill>
                <a:schemeClr val="dk2"/>
              </a:solidFill>
              <a:latin typeface="Roboto Mono Light"/>
              <a:ea typeface="Roboto Mono Light"/>
              <a:cs typeface="Roboto Mono Light"/>
              <a:sym typeface="Roboto Mono Light"/>
            </a:endParaRPr>
          </a:p>
        </p:txBody>
      </p:sp>
      <p:sp>
        <p:nvSpPr>
          <p:cNvPr id="65" name="Google Shape;65;p13"/>
          <p:cNvSpPr txBox="1"/>
          <p:nvPr/>
        </p:nvSpPr>
        <p:spPr>
          <a:xfrm>
            <a:off x="1542328" y="1332904"/>
            <a:ext cx="9618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1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Google Green 500</a:t>
            </a:r>
            <a:endParaRPr sz="700" b="1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#34a853</a:t>
            </a:r>
            <a:endParaRPr sz="700" b="1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66" name="Google Shape;66;p13"/>
          <p:cNvSpPr txBox="1"/>
          <p:nvPr/>
        </p:nvSpPr>
        <p:spPr>
          <a:xfrm>
            <a:off x="3599753" y="1332903"/>
            <a:ext cx="8964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1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Google Red 500</a:t>
            </a:r>
            <a:endParaRPr sz="700" b="1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#ea4335</a:t>
            </a:r>
            <a:endParaRPr sz="1700">
              <a:solidFill>
                <a:schemeClr val="dk2"/>
              </a:solidFill>
              <a:latin typeface="Roboto Mono Light"/>
              <a:ea typeface="Roboto Mono Light"/>
              <a:cs typeface="Roboto Mono Light"/>
              <a:sym typeface="Roboto Mono Light"/>
            </a:endParaRPr>
          </a:p>
        </p:txBody>
      </p:sp>
      <p:sp>
        <p:nvSpPr>
          <p:cNvPr id="67" name="Google Shape;67;p13"/>
          <p:cNvSpPr txBox="1"/>
          <p:nvPr/>
        </p:nvSpPr>
        <p:spPr>
          <a:xfrm>
            <a:off x="2580326" y="1332901"/>
            <a:ext cx="927900" cy="2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700" b="1">
                <a:latin typeface="Google Sans"/>
                <a:ea typeface="Google Sans"/>
                <a:cs typeface="Google Sans"/>
                <a:sym typeface="Google Sans"/>
              </a:rPr>
              <a:t>Google Yellow 500</a:t>
            </a:r>
            <a:endParaRPr sz="700" b="1">
              <a:latin typeface="Google Sans"/>
              <a:ea typeface="Google Sans"/>
              <a:cs typeface="Google Sans"/>
              <a:sym typeface="Google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700">
                <a:latin typeface="Google Sans"/>
                <a:ea typeface="Google Sans"/>
                <a:cs typeface="Google Sans"/>
                <a:sym typeface="Google Sans"/>
              </a:rPr>
              <a:t>#fbbc04</a:t>
            </a:r>
            <a:endParaRPr sz="700"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68" name="Google Shape;68;p13"/>
          <p:cNvSpPr txBox="1"/>
          <p:nvPr/>
        </p:nvSpPr>
        <p:spPr>
          <a:xfrm>
            <a:off x="504275" y="2656275"/>
            <a:ext cx="7752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1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Halftone  Blue</a:t>
            </a:r>
            <a:endParaRPr sz="700" b="1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#57caff</a:t>
            </a:r>
            <a:endParaRPr sz="1700">
              <a:solidFill>
                <a:schemeClr val="dk2"/>
              </a:solidFill>
              <a:latin typeface="Roboto Mono Light"/>
              <a:ea typeface="Roboto Mono Light"/>
              <a:cs typeface="Roboto Mono Light"/>
              <a:sym typeface="Roboto Mono Light"/>
            </a:endParaRPr>
          </a:p>
        </p:txBody>
      </p:sp>
      <p:sp>
        <p:nvSpPr>
          <p:cNvPr id="69" name="Google Shape;69;p13"/>
          <p:cNvSpPr txBox="1"/>
          <p:nvPr/>
        </p:nvSpPr>
        <p:spPr>
          <a:xfrm>
            <a:off x="1542325" y="2656300"/>
            <a:ext cx="7752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1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Halftone Green</a:t>
            </a:r>
            <a:endParaRPr sz="700" b="1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#5cdb6d</a:t>
            </a:r>
            <a:endParaRPr sz="700" b="1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70" name="Google Shape;70;p13"/>
          <p:cNvSpPr txBox="1"/>
          <p:nvPr/>
        </p:nvSpPr>
        <p:spPr>
          <a:xfrm>
            <a:off x="3599750" y="2656275"/>
            <a:ext cx="7752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1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Halftone Red</a:t>
            </a:r>
            <a:endParaRPr sz="700" b="1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#ff7daf</a:t>
            </a:r>
            <a:endParaRPr sz="1700">
              <a:solidFill>
                <a:schemeClr val="dk2"/>
              </a:solidFill>
              <a:latin typeface="Roboto Mono Light"/>
              <a:ea typeface="Roboto Mono Light"/>
              <a:cs typeface="Roboto Mono Light"/>
              <a:sym typeface="Roboto Mono Light"/>
            </a:endParaRPr>
          </a:p>
        </p:txBody>
      </p:sp>
      <p:sp>
        <p:nvSpPr>
          <p:cNvPr id="71" name="Google Shape;71;p13"/>
          <p:cNvSpPr txBox="1"/>
          <p:nvPr/>
        </p:nvSpPr>
        <p:spPr>
          <a:xfrm>
            <a:off x="2580325" y="2656275"/>
            <a:ext cx="775200" cy="2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700" b="1">
                <a:latin typeface="Google Sans"/>
                <a:ea typeface="Google Sans"/>
                <a:cs typeface="Google Sans"/>
                <a:sym typeface="Google Sans"/>
              </a:rPr>
              <a:t>Halftone Yellow </a:t>
            </a:r>
            <a:r>
              <a:rPr lang="en" sz="700">
                <a:latin typeface="Google Sans"/>
                <a:ea typeface="Google Sans"/>
                <a:cs typeface="Google Sans"/>
                <a:sym typeface="Google Sans"/>
              </a:rPr>
              <a:t>#ffd427</a:t>
            </a:r>
            <a:endParaRPr sz="700"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72" name="Google Shape;72;p13"/>
          <p:cNvSpPr txBox="1"/>
          <p:nvPr/>
        </p:nvSpPr>
        <p:spPr>
          <a:xfrm>
            <a:off x="504278" y="4011195"/>
            <a:ext cx="8964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1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Pastel Blue</a:t>
            </a:r>
            <a:endParaRPr sz="700" b="1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##c3ecf6</a:t>
            </a:r>
            <a:endParaRPr sz="1700">
              <a:solidFill>
                <a:schemeClr val="dk2"/>
              </a:solidFill>
              <a:latin typeface="Roboto Mono Light"/>
              <a:ea typeface="Roboto Mono Light"/>
              <a:cs typeface="Roboto Mono Light"/>
              <a:sym typeface="Roboto Mono Light"/>
            </a:endParaRPr>
          </a:p>
        </p:txBody>
      </p:sp>
      <p:sp>
        <p:nvSpPr>
          <p:cNvPr id="73" name="Google Shape;73;p13"/>
          <p:cNvSpPr txBox="1"/>
          <p:nvPr/>
        </p:nvSpPr>
        <p:spPr>
          <a:xfrm>
            <a:off x="1542328" y="4011196"/>
            <a:ext cx="9618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1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Pastel Green</a:t>
            </a:r>
            <a:endParaRPr sz="700" b="1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#ccf6c5</a:t>
            </a:r>
            <a:endParaRPr sz="700" b="1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74" name="Google Shape;74;p13"/>
          <p:cNvSpPr txBox="1"/>
          <p:nvPr/>
        </p:nvSpPr>
        <p:spPr>
          <a:xfrm>
            <a:off x="3599753" y="4011196"/>
            <a:ext cx="8964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1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Pastel Red</a:t>
            </a:r>
            <a:endParaRPr sz="700" b="1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#f8d8d8</a:t>
            </a:r>
            <a:endParaRPr sz="1700">
              <a:solidFill>
                <a:schemeClr val="dk2"/>
              </a:solidFill>
              <a:latin typeface="Roboto Mono Light"/>
              <a:ea typeface="Roboto Mono Light"/>
              <a:cs typeface="Roboto Mono Light"/>
              <a:sym typeface="Roboto Mono Light"/>
            </a:endParaRPr>
          </a:p>
        </p:txBody>
      </p:sp>
      <p:sp>
        <p:nvSpPr>
          <p:cNvPr id="75" name="Google Shape;75;p13"/>
          <p:cNvSpPr txBox="1"/>
          <p:nvPr/>
        </p:nvSpPr>
        <p:spPr>
          <a:xfrm>
            <a:off x="2580326" y="4011194"/>
            <a:ext cx="927900" cy="2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700" b="1">
                <a:latin typeface="Google Sans"/>
                <a:ea typeface="Google Sans"/>
                <a:cs typeface="Google Sans"/>
                <a:sym typeface="Google Sans"/>
              </a:rPr>
              <a:t>Pastel Yellow</a:t>
            </a:r>
            <a:endParaRPr sz="700" b="1">
              <a:latin typeface="Google Sans"/>
              <a:ea typeface="Google Sans"/>
              <a:cs typeface="Google Sans"/>
              <a:sym typeface="Google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700">
                <a:latin typeface="Google Sans"/>
                <a:ea typeface="Google Sans"/>
                <a:cs typeface="Google Sans"/>
                <a:sym typeface="Google Sans"/>
              </a:rPr>
              <a:t>#ffe7a5</a:t>
            </a:r>
            <a:endParaRPr sz="700"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76" name="Google Shape;76;p13"/>
          <p:cNvSpPr txBox="1"/>
          <p:nvPr/>
        </p:nvSpPr>
        <p:spPr>
          <a:xfrm>
            <a:off x="4687878" y="2656287"/>
            <a:ext cx="8964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1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Off-White</a:t>
            </a:r>
            <a:endParaRPr sz="700" b="1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#f0f0f0</a:t>
            </a:r>
            <a:endParaRPr sz="1700">
              <a:solidFill>
                <a:schemeClr val="dk2"/>
              </a:solidFill>
              <a:latin typeface="Roboto Mono Light"/>
              <a:ea typeface="Roboto Mono Light"/>
              <a:cs typeface="Roboto Mono Light"/>
              <a:sym typeface="Roboto Mono Light"/>
            </a:endParaRPr>
          </a:p>
        </p:txBody>
      </p:sp>
      <p:sp>
        <p:nvSpPr>
          <p:cNvPr id="77" name="Google Shape;77;p13"/>
          <p:cNvSpPr txBox="1"/>
          <p:nvPr/>
        </p:nvSpPr>
        <p:spPr>
          <a:xfrm>
            <a:off x="4687878" y="4011196"/>
            <a:ext cx="8964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1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Black 02</a:t>
            </a:r>
            <a:endParaRPr sz="700" b="1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#1e1e1e</a:t>
            </a:r>
            <a:endParaRPr sz="1700">
              <a:solidFill>
                <a:schemeClr val="dk2"/>
              </a:solidFill>
              <a:latin typeface="Roboto Mono Light"/>
              <a:ea typeface="Roboto Mono Light"/>
              <a:cs typeface="Roboto Mono Light"/>
              <a:sym typeface="Roboto Mono Light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- Blue">
  <p:cSld name="CUSTOM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694607" y="2077456"/>
            <a:ext cx="4568100" cy="2544900"/>
          </a:xfrm>
          <a:prstGeom prst="rect">
            <a:avLst/>
          </a:prstGeom>
        </p:spPr>
        <p:txBody>
          <a:bodyPr spcFirstLastPara="1" wrap="square" lIns="0" tIns="0" rIns="0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- Full Screen - Blue">
  <p:cSld name="CUSTOM_5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1593450" y="2372300"/>
            <a:ext cx="4824600" cy="1673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E1E1E"/>
              </a:buClr>
              <a:buSzPts val="3650"/>
              <a:buNone/>
              <a:defRPr sz="3650">
                <a:solidFill>
                  <a:srgbClr val="1E1E1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50"/>
              <a:buNone/>
              <a:defRPr sz="365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50"/>
              <a:buNone/>
              <a:defRPr sz="365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50"/>
              <a:buNone/>
              <a:defRPr sz="365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50"/>
              <a:buNone/>
              <a:defRPr sz="365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50"/>
              <a:buNone/>
              <a:defRPr sz="365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50"/>
              <a:buNone/>
              <a:defRPr sz="365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50"/>
              <a:buNone/>
              <a:defRPr sz="365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50"/>
              <a:buNone/>
              <a:defRPr sz="365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wo Columns" type="twoColTx">
  <p:cSld name="TITLE_AND_TWO_COLUMNS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600"/>
              <a:buFont typeface="Roboto Mono Light"/>
              <a:buChar char="●"/>
              <a:defRPr sz="1600">
                <a:solidFill>
                  <a:srgbClr val="5F6368"/>
                </a:solidFill>
                <a:latin typeface="Roboto Mono Light"/>
                <a:ea typeface="Roboto Mono Light"/>
                <a:cs typeface="Roboto Mono Light"/>
                <a:sym typeface="Roboto Mono Light"/>
              </a:defRPr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600"/>
              <a:buChar char="○"/>
              <a:defRPr sz="1600">
                <a:solidFill>
                  <a:srgbClr val="5F6368"/>
                </a:solidFill>
              </a:defRPr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600"/>
              <a:buChar char="■"/>
              <a:defRPr sz="1600">
                <a:solidFill>
                  <a:srgbClr val="5F6368"/>
                </a:solidFill>
              </a:defRPr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600"/>
              <a:buChar char="●"/>
              <a:defRPr sz="1600">
                <a:solidFill>
                  <a:srgbClr val="5F6368"/>
                </a:solidFill>
              </a:defRPr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600"/>
              <a:buChar char="○"/>
              <a:defRPr sz="1600">
                <a:solidFill>
                  <a:srgbClr val="5F6368"/>
                </a:solidFill>
              </a:defRPr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600"/>
              <a:buChar char="■"/>
              <a:defRPr sz="1600">
                <a:solidFill>
                  <a:srgbClr val="5F6368"/>
                </a:solidFill>
              </a:defRPr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600"/>
              <a:buChar char="●"/>
              <a:defRPr sz="1600">
                <a:solidFill>
                  <a:srgbClr val="5F6368"/>
                </a:solidFill>
              </a:defRPr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600"/>
              <a:buChar char="○"/>
              <a:defRPr sz="1600">
                <a:solidFill>
                  <a:srgbClr val="5F6368"/>
                </a:solidFill>
              </a:defRPr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600"/>
              <a:buChar char="■"/>
              <a:defRPr sz="1600">
                <a:solidFill>
                  <a:srgbClr val="5F6368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600"/>
              <a:buFont typeface="Roboto Mono Light"/>
              <a:buChar char="●"/>
              <a:defRPr sz="1600">
                <a:solidFill>
                  <a:srgbClr val="5F6368"/>
                </a:solidFill>
                <a:latin typeface="Roboto Mono Light"/>
                <a:ea typeface="Roboto Mono Light"/>
                <a:cs typeface="Roboto Mono Light"/>
                <a:sym typeface="Roboto Mono Light"/>
              </a:defRPr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600"/>
              <a:buChar char="○"/>
              <a:defRPr sz="1600">
                <a:solidFill>
                  <a:srgbClr val="5F6368"/>
                </a:solidFill>
              </a:defRPr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600"/>
              <a:buChar char="■"/>
              <a:defRPr sz="1600">
                <a:solidFill>
                  <a:srgbClr val="5F6368"/>
                </a:solidFill>
              </a:defRPr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600"/>
              <a:buChar char="●"/>
              <a:defRPr sz="1600">
                <a:solidFill>
                  <a:srgbClr val="5F6368"/>
                </a:solidFill>
              </a:defRPr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600"/>
              <a:buChar char="○"/>
              <a:defRPr sz="1600">
                <a:solidFill>
                  <a:srgbClr val="5F6368"/>
                </a:solidFill>
              </a:defRPr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600"/>
              <a:buChar char="■"/>
              <a:defRPr sz="1600">
                <a:solidFill>
                  <a:srgbClr val="5F6368"/>
                </a:solidFill>
              </a:defRPr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600"/>
              <a:buChar char="●"/>
              <a:defRPr sz="1600">
                <a:solidFill>
                  <a:srgbClr val="5F6368"/>
                </a:solidFill>
              </a:defRPr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600"/>
              <a:buChar char="○"/>
              <a:defRPr sz="1600">
                <a:solidFill>
                  <a:srgbClr val="5F6368"/>
                </a:solidFill>
              </a:defRPr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600"/>
              <a:buChar char="■"/>
              <a:defRPr sz="1600">
                <a:solidFill>
                  <a:srgbClr val="5F6368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One Column">
  <p:cSld name="ONE_COLUMN_TEX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4" name="Google Shape;24;p6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37617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600"/>
              <a:buFont typeface="Roboto Mono Light"/>
              <a:buChar char="●"/>
              <a:defRPr sz="1600">
                <a:solidFill>
                  <a:srgbClr val="5F6368"/>
                </a:solidFill>
                <a:latin typeface="Roboto Mono Light"/>
                <a:ea typeface="Roboto Mono Light"/>
                <a:cs typeface="Roboto Mono Light"/>
                <a:sym typeface="Roboto Mono Light"/>
              </a:defRPr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600"/>
              <a:buChar char="○"/>
              <a:defRPr sz="1600">
                <a:solidFill>
                  <a:srgbClr val="5F6368"/>
                </a:solidFill>
              </a:defRPr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600"/>
              <a:buChar char="■"/>
              <a:defRPr sz="1600">
                <a:solidFill>
                  <a:srgbClr val="5F6368"/>
                </a:solidFill>
              </a:defRPr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600"/>
              <a:buChar char="●"/>
              <a:defRPr sz="1600">
                <a:solidFill>
                  <a:srgbClr val="5F6368"/>
                </a:solidFill>
              </a:defRPr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600"/>
              <a:buChar char="○"/>
              <a:defRPr sz="1600">
                <a:solidFill>
                  <a:srgbClr val="5F6368"/>
                </a:solidFill>
              </a:defRPr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600"/>
              <a:buChar char="■"/>
              <a:defRPr sz="1600">
                <a:solidFill>
                  <a:srgbClr val="5F6368"/>
                </a:solidFill>
              </a:defRPr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600"/>
              <a:buChar char="●"/>
              <a:defRPr sz="1600">
                <a:solidFill>
                  <a:srgbClr val="5F6368"/>
                </a:solidFill>
              </a:defRPr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600"/>
              <a:buChar char="○"/>
              <a:defRPr sz="1600">
                <a:solidFill>
                  <a:srgbClr val="5F6368"/>
                </a:solidFill>
              </a:defRPr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600"/>
              <a:buChar char="■"/>
              <a:defRPr sz="1600">
                <a:solidFill>
                  <a:srgbClr val="5F6368"/>
                </a:solidFill>
              </a:defRPr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alf Page List">
  <p:cSld name="SECTION_TITLE_AND_DESCRIPTION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37062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37617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600"/>
              <a:buFont typeface="Roboto Mono Light"/>
              <a:buChar char="●"/>
              <a:defRPr sz="1600">
                <a:solidFill>
                  <a:srgbClr val="5F6368"/>
                </a:solidFill>
                <a:latin typeface="Roboto Mono Light"/>
                <a:ea typeface="Roboto Mono Light"/>
                <a:cs typeface="Roboto Mono Light"/>
                <a:sym typeface="Roboto Mono Light"/>
              </a:defRPr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600"/>
              <a:buChar char="○"/>
              <a:defRPr sz="1600">
                <a:solidFill>
                  <a:srgbClr val="5F6368"/>
                </a:solidFill>
              </a:defRPr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600"/>
              <a:buChar char="■"/>
              <a:defRPr sz="1600">
                <a:solidFill>
                  <a:srgbClr val="5F6368"/>
                </a:solidFill>
              </a:defRPr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600"/>
              <a:buChar char="●"/>
              <a:defRPr sz="1600">
                <a:solidFill>
                  <a:srgbClr val="5F6368"/>
                </a:solidFill>
              </a:defRPr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600"/>
              <a:buChar char="○"/>
              <a:defRPr sz="1600">
                <a:solidFill>
                  <a:srgbClr val="5F6368"/>
                </a:solidFill>
              </a:defRPr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600"/>
              <a:buChar char="■"/>
              <a:defRPr sz="1600">
                <a:solidFill>
                  <a:srgbClr val="5F6368"/>
                </a:solidFill>
              </a:defRPr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600"/>
              <a:buChar char="●"/>
              <a:defRPr sz="1600">
                <a:solidFill>
                  <a:srgbClr val="5F6368"/>
                </a:solidFill>
              </a:defRPr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600"/>
              <a:buChar char="○"/>
              <a:defRPr sz="1600">
                <a:solidFill>
                  <a:srgbClr val="5F6368"/>
                </a:solidFill>
              </a:defRPr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600"/>
              <a:buFont typeface="Roboto Mono Light"/>
              <a:buChar char="■"/>
              <a:defRPr sz="1600">
                <a:solidFill>
                  <a:srgbClr val="5F6368"/>
                </a:solidFill>
                <a:latin typeface="Roboto Mono Light"/>
                <a:ea typeface="Roboto Mono Light"/>
                <a:cs typeface="Roboto Mono Light"/>
                <a:sym typeface="Roboto Mon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alf Page Number">
  <p:cSld name="SECTION_TITLE_AND_DESCRIPTION_1_1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title" hasCustomPrompt="1"/>
          </p:nvPr>
        </p:nvSpPr>
        <p:spPr>
          <a:xfrm>
            <a:off x="311700" y="1840275"/>
            <a:ext cx="2518500" cy="1462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8700"/>
              <a:buNone/>
              <a:defRPr sz="8700">
                <a:solidFill>
                  <a:srgbClr val="20212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 idx="2"/>
          </p:nvPr>
        </p:nvSpPr>
        <p:spPr>
          <a:xfrm>
            <a:off x="311700" y="1257225"/>
            <a:ext cx="3994200" cy="58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2500"/>
              <a:buFont typeface="Roboto Mono Light"/>
              <a:buNone/>
              <a:defRPr sz="2500" b="0">
                <a:solidFill>
                  <a:srgbClr val="5F6368"/>
                </a:solidFill>
                <a:latin typeface="Roboto Mono Light"/>
                <a:ea typeface="Roboto Mono Light"/>
                <a:cs typeface="Roboto Mono Light"/>
                <a:sym typeface="Roboto Mon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2800"/>
              <a:buNone/>
              <a:defRPr>
                <a:solidFill>
                  <a:srgbClr val="5F6368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2800"/>
              <a:buNone/>
              <a:defRPr>
                <a:solidFill>
                  <a:srgbClr val="5F6368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2800"/>
              <a:buNone/>
              <a:defRPr>
                <a:solidFill>
                  <a:srgbClr val="5F6368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2800"/>
              <a:buNone/>
              <a:defRPr>
                <a:solidFill>
                  <a:srgbClr val="5F6368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2800"/>
              <a:buNone/>
              <a:defRPr>
                <a:solidFill>
                  <a:srgbClr val="5F6368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2800"/>
              <a:buNone/>
              <a:defRPr>
                <a:solidFill>
                  <a:srgbClr val="5F6368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2800"/>
              <a:buNone/>
              <a:defRPr>
                <a:solidFill>
                  <a:srgbClr val="5F6368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2800"/>
              <a:buNone/>
              <a:defRPr>
                <a:solidFill>
                  <a:srgbClr val="5F6368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title" idx="3"/>
          </p:nvPr>
        </p:nvSpPr>
        <p:spPr>
          <a:xfrm>
            <a:off x="311700" y="3302475"/>
            <a:ext cx="4121100" cy="58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2500"/>
              <a:buFont typeface="Roboto Mono Light"/>
              <a:buNone/>
              <a:defRPr sz="2500" b="0">
                <a:solidFill>
                  <a:srgbClr val="5F6368"/>
                </a:solidFill>
                <a:latin typeface="Roboto Mono Light"/>
                <a:ea typeface="Roboto Mono Light"/>
                <a:cs typeface="Roboto Mono Light"/>
                <a:sym typeface="Roboto Mon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2800"/>
              <a:buFont typeface="Roboto Mono Light"/>
              <a:buNone/>
              <a:defRPr>
                <a:solidFill>
                  <a:srgbClr val="5F6368"/>
                </a:solidFill>
                <a:latin typeface="Roboto Mono Light"/>
                <a:ea typeface="Roboto Mono Light"/>
                <a:cs typeface="Roboto Mono Light"/>
                <a:sym typeface="Roboto Mono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2800"/>
              <a:buFont typeface="Roboto Mono Light"/>
              <a:buNone/>
              <a:defRPr>
                <a:solidFill>
                  <a:srgbClr val="5F6368"/>
                </a:solidFill>
                <a:latin typeface="Roboto Mono Light"/>
                <a:ea typeface="Roboto Mono Light"/>
                <a:cs typeface="Roboto Mono Light"/>
                <a:sym typeface="Roboto Mono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2800"/>
              <a:buFont typeface="Roboto Mono Light"/>
              <a:buNone/>
              <a:defRPr>
                <a:solidFill>
                  <a:srgbClr val="5F6368"/>
                </a:solidFill>
                <a:latin typeface="Roboto Mono Light"/>
                <a:ea typeface="Roboto Mono Light"/>
                <a:cs typeface="Roboto Mono Light"/>
                <a:sym typeface="Roboto Mono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2800"/>
              <a:buFont typeface="Roboto Mono Light"/>
              <a:buNone/>
              <a:defRPr>
                <a:solidFill>
                  <a:srgbClr val="5F6368"/>
                </a:solidFill>
                <a:latin typeface="Roboto Mono Light"/>
                <a:ea typeface="Roboto Mono Light"/>
                <a:cs typeface="Roboto Mono Light"/>
                <a:sym typeface="Roboto Mono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2800"/>
              <a:buFont typeface="Roboto Mono Light"/>
              <a:buNone/>
              <a:defRPr>
                <a:solidFill>
                  <a:srgbClr val="5F6368"/>
                </a:solidFill>
                <a:latin typeface="Roboto Mono Light"/>
                <a:ea typeface="Roboto Mono Light"/>
                <a:cs typeface="Roboto Mono Light"/>
                <a:sym typeface="Roboto Mono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2800"/>
              <a:buFont typeface="Roboto Mono Light"/>
              <a:buNone/>
              <a:defRPr>
                <a:solidFill>
                  <a:srgbClr val="5F6368"/>
                </a:solidFill>
                <a:latin typeface="Roboto Mono Light"/>
                <a:ea typeface="Roboto Mono Light"/>
                <a:cs typeface="Roboto Mono Light"/>
                <a:sym typeface="Roboto Mono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2800"/>
              <a:buFont typeface="Roboto Mono Light"/>
              <a:buNone/>
              <a:defRPr>
                <a:solidFill>
                  <a:srgbClr val="5F6368"/>
                </a:solidFill>
                <a:latin typeface="Roboto Mono Light"/>
                <a:ea typeface="Roboto Mono Light"/>
                <a:cs typeface="Roboto Mono Light"/>
                <a:sym typeface="Roboto Mono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2800"/>
              <a:buFont typeface="Roboto Mono Light"/>
              <a:buNone/>
              <a:defRPr>
                <a:solidFill>
                  <a:srgbClr val="5F6368"/>
                </a:solidFill>
                <a:latin typeface="Roboto Mono Light"/>
                <a:ea typeface="Roboto Mono Light"/>
                <a:cs typeface="Roboto Mono Light"/>
                <a:sym typeface="Roboto Mono Light"/>
              </a:defRPr>
            </a:lvl9pPr>
          </a:lstStyle>
          <a:p>
            <a:endParaRPr/>
          </a:p>
        </p:txBody>
      </p:sp>
      <p:pic>
        <p:nvPicPr>
          <p:cNvPr id="39" name="Google Shape;39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149834" y="0"/>
            <a:ext cx="3994166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0F0F0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oogle Sans"/>
              <a:buNone/>
              <a:defRPr sz="2800" b="1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oogle Sans"/>
              <a:buNone/>
              <a:defRPr sz="28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oogle Sans"/>
              <a:buNone/>
              <a:defRPr sz="28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oogle Sans"/>
              <a:buNone/>
              <a:defRPr sz="28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oogle Sans"/>
              <a:buNone/>
              <a:defRPr sz="28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oogle Sans"/>
              <a:buNone/>
              <a:defRPr sz="28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oogle Sans"/>
              <a:buNone/>
              <a:defRPr sz="28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oogle Sans"/>
              <a:buNone/>
              <a:defRPr sz="28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oogle Sans"/>
              <a:buNone/>
              <a:defRPr sz="28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 Mono Light"/>
              <a:buChar char="●"/>
              <a:defRPr sz="1800">
                <a:solidFill>
                  <a:schemeClr val="dk2"/>
                </a:solidFill>
                <a:latin typeface="Roboto Mono Light"/>
                <a:ea typeface="Roboto Mono Light"/>
                <a:cs typeface="Roboto Mono Light"/>
                <a:sym typeface="Roboto Mono Light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Google Sans"/>
              <a:buChar char="○"/>
              <a:defRPr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Google Sans"/>
              <a:buChar char="■"/>
              <a:defRPr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Google Sans"/>
              <a:buChar char="●"/>
              <a:defRPr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Google Sans"/>
              <a:buChar char="○"/>
              <a:defRPr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Google Sans"/>
              <a:buChar char="■"/>
              <a:defRPr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Google Sans"/>
              <a:buChar char="●"/>
              <a:defRPr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Google Sans"/>
              <a:buChar char="○"/>
              <a:defRPr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Google Sans"/>
              <a:buChar char="■"/>
              <a:defRPr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6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image" Target="../media/image9.png"/><Relationship Id="rId10" Type="http://schemas.openxmlformats.org/officeDocument/2006/relationships/image" Target="../media/image21.png"/><Relationship Id="rId4" Type="http://schemas.openxmlformats.org/officeDocument/2006/relationships/image" Target="../media/image17.png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5"/>
          <p:cNvPicPr preferRelativeResize="0"/>
          <p:nvPr/>
        </p:nvPicPr>
        <p:blipFill>
          <a:blip r:embed="rId3"/>
          <a:srcRect l="13187" r="13187"/>
          <a:stretch/>
        </p:blipFill>
        <p:spPr>
          <a:xfrm>
            <a:off x="4965429" y="0"/>
            <a:ext cx="4087100" cy="555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25" y="0"/>
            <a:ext cx="9144044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5"/>
          <p:cNvSpPr txBox="1">
            <a:spLocks noGrp="1"/>
          </p:cNvSpPr>
          <p:nvPr>
            <p:ph type="title"/>
          </p:nvPr>
        </p:nvSpPr>
        <p:spPr>
          <a:xfrm>
            <a:off x="277936" y="1740620"/>
            <a:ext cx="4847100" cy="1736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ZA" sz="4333" dirty="0"/>
              <a:t>Improve your JavaScript by 20% in 5 minutes</a:t>
            </a:r>
          </a:p>
        </p:txBody>
      </p:sp>
      <p:sp>
        <p:nvSpPr>
          <p:cNvPr id="91" name="Google Shape;91;p15"/>
          <p:cNvSpPr txBox="1"/>
          <p:nvPr/>
        </p:nvSpPr>
        <p:spPr>
          <a:xfrm>
            <a:off x="824750" y="997332"/>
            <a:ext cx="2111100" cy="3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Cape Town</a:t>
            </a:r>
            <a:endParaRPr sz="100"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92" name="Google Shape;92;p15"/>
          <p:cNvSpPr txBox="1"/>
          <p:nvPr/>
        </p:nvSpPr>
        <p:spPr>
          <a:xfrm>
            <a:off x="333573" y="3453501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rPr>
              <a:t>Robert MacLean</a:t>
            </a:r>
            <a:endParaRPr sz="600" dirty="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9">
          <a:extLst>
            <a:ext uri="{FF2B5EF4-FFF2-40B4-BE49-F238E27FC236}">
              <a16:creationId xmlns:a16="http://schemas.microsoft.com/office/drawing/2014/main" id="{72BF9BBF-4A61-E1AC-FD65-4253DC4B81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54">
            <a:extLst>
              <a:ext uri="{FF2B5EF4-FFF2-40B4-BE49-F238E27FC236}">
                <a16:creationId xmlns:a16="http://schemas.microsoft.com/office/drawing/2014/main" id="{5CAD2B6B-8620-0767-69C9-21004BB04045}"/>
              </a:ext>
            </a:extLst>
          </p:cNvPr>
          <p:cNvSpPr/>
          <p:nvPr/>
        </p:nvSpPr>
        <p:spPr>
          <a:xfrm>
            <a:off x="332200" y="323700"/>
            <a:ext cx="8457000" cy="6150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19050" cap="flat" cmpd="sng">
            <a:solidFill>
              <a:srgbClr val="1E1E1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dirty="0">
                <a:solidFill>
                  <a:srgbClr val="1E1E1E"/>
                </a:solidFill>
                <a:latin typeface="Google Sans"/>
                <a:ea typeface="Google Sans"/>
                <a:cs typeface="Google Sans"/>
                <a:sym typeface="Google Sans"/>
              </a:rPr>
              <a:t>My Approach</a:t>
            </a:r>
            <a:endParaRPr dirty="0">
              <a:solidFill>
                <a:srgbClr val="1E1E1E"/>
              </a:solidFill>
              <a:latin typeface="Roboto Mono Light"/>
              <a:ea typeface="Roboto Mono Light"/>
              <a:cs typeface="Roboto Mono Light"/>
              <a:sym typeface="Roboto Mono Light"/>
            </a:endParaRPr>
          </a:p>
        </p:txBody>
      </p:sp>
      <p:sp>
        <p:nvSpPr>
          <p:cNvPr id="461" name="Google Shape;461;p54">
            <a:extLst>
              <a:ext uri="{FF2B5EF4-FFF2-40B4-BE49-F238E27FC236}">
                <a16:creationId xmlns:a16="http://schemas.microsoft.com/office/drawing/2014/main" id="{FB1724D9-996C-7A61-092D-05A78C897E2E}"/>
              </a:ext>
            </a:extLst>
          </p:cNvPr>
          <p:cNvSpPr/>
          <p:nvPr/>
        </p:nvSpPr>
        <p:spPr>
          <a:xfrm>
            <a:off x="332194" y="1647019"/>
            <a:ext cx="8457000" cy="504350"/>
          </a:xfrm>
          <a:prstGeom prst="roundRect">
            <a:avLst>
              <a:gd name="adj" fmla="val 18087"/>
            </a:avLst>
          </a:prstGeom>
          <a:solidFill>
            <a:srgbClr val="C3ECF6"/>
          </a:solidFill>
          <a:ln w="19050" cap="flat" cmpd="sng">
            <a:solidFill>
              <a:srgbClr val="1E1E1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dirty="0">
                <a:solidFill>
                  <a:srgbClr val="1E1E1E"/>
                </a:solidFill>
                <a:latin typeface="Google Sans"/>
                <a:ea typeface="Google Sans"/>
                <a:cs typeface="Google Sans"/>
                <a:sym typeface="Google Sans"/>
              </a:rPr>
              <a:t>Existing Project</a:t>
            </a:r>
            <a:endParaRPr sz="1000" dirty="0">
              <a:solidFill>
                <a:srgbClr val="1E1E1E"/>
              </a:solidFill>
              <a:latin typeface="Roboto Mono Light"/>
              <a:ea typeface="Roboto Mono Light"/>
              <a:cs typeface="Roboto Mono Light"/>
              <a:sym typeface="Roboto Mono Light"/>
            </a:endParaRPr>
          </a:p>
        </p:txBody>
      </p:sp>
      <p:sp>
        <p:nvSpPr>
          <p:cNvPr id="463" name="Google Shape;463;p54">
            <a:extLst>
              <a:ext uri="{FF2B5EF4-FFF2-40B4-BE49-F238E27FC236}">
                <a16:creationId xmlns:a16="http://schemas.microsoft.com/office/drawing/2014/main" id="{3C70D76C-81E7-3FDA-4C06-D6BEA3AD34F1}"/>
              </a:ext>
            </a:extLst>
          </p:cNvPr>
          <p:cNvSpPr/>
          <p:nvPr/>
        </p:nvSpPr>
        <p:spPr>
          <a:xfrm>
            <a:off x="332840" y="2625517"/>
            <a:ext cx="4642193" cy="392100"/>
          </a:xfrm>
          <a:prstGeom prst="roundRect">
            <a:avLst>
              <a:gd name="adj" fmla="val 50000"/>
            </a:avLst>
          </a:prstGeom>
          <a:solidFill>
            <a:srgbClr val="E94235"/>
          </a:solidFill>
          <a:ln w="19050" cap="flat" cmpd="sng">
            <a:solidFill>
              <a:srgbClr val="1E1E1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1E1E1E"/>
                </a:solidFill>
                <a:latin typeface="Google Sans"/>
                <a:ea typeface="Google Sans"/>
                <a:cs typeface="Google Sans"/>
                <a:sym typeface="Google Sans"/>
              </a:rPr>
              <a:t>Currently Use?</a:t>
            </a:r>
            <a:endParaRPr dirty="0">
              <a:solidFill>
                <a:srgbClr val="1E1E1E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cxnSp>
        <p:nvCxnSpPr>
          <p:cNvPr id="468" name="Google Shape;468;p54">
            <a:extLst>
              <a:ext uri="{FF2B5EF4-FFF2-40B4-BE49-F238E27FC236}">
                <a16:creationId xmlns:a16="http://schemas.microsoft.com/office/drawing/2014/main" id="{9B900764-A733-A94F-C702-24C61337A1C8}"/>
              </a:ext>
            </a:extLst>
          </p:cNvPr>
          <p:cNvCxnSpPr>
            <a:cxnSpLocks/>
          </p:cNvCxnSpPr>
          <p:nvPr/>
        </p:nvCxnSpPr>
        <p:spPr>
          <a:xfrm>
            <a:off x="7164288" y="2151369"/>
            <a:ext cx="0" cy="474148"/>
          </a:xfrm>
          <a:prstGeom prst="straightConnector1">
            <a:avLst/>
          </a:prstGeom>
          <a:noFill/>
          <a:ln w="19050" cap="flat" cmpd="sng">
            <a:solidFill>
              <a:srgbClr val="1E1E1E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469" name="Google Shape;469;p54">
            <a:extLst>
              <a:ext uri="{FF2B5EF4-FFF2-40B4-BE49-F238E27FC236}">
                <a16:creationId xmlns:a16="http://schemas.microsoft.com/office/drawing/2014/main" id="{D9107957-9107-AC98-2298-2CBF498D2430}"/>
              </a:ext>
            </a:extLst>
          </p:cNvPr>
          <p:cNvCxnSpPr>
            <a:cxnSpLocks/>
          </p:cNvCxnSpPr>
          <p:nvPr/>
        </p:nvCxnSpPr>
        <p:spPr>
          <a:xfrm>
            <a:off x="2664148" y="2151369"/>
            <a:ext cx="0" cy="474148"/>
          </a:xfrm>
          <a:prstGeom prst="straightConnector1">
            <a:avLst/>
          </a:prstGeom>
          <a:noFill/>
          <a:ln w="19050" cap="flat" cmpd="sng">
            <a:solidFill>
              <a:srgbClr val="1E1E1E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7" name="Google Shape;462;p54">
            <a:extLst>
              <a:ext uri="{FF2B5EF4-FFF2-40B4-BE49-F238E27FC236}">
                <a16:creationId xmlns:a16="http://schemas.microsoft.com/office/drawing/2014/main" id="{E8CC0A3B-6A57-55FA-15B7-31C734FDECB9}"/>
              </a:ext>
            </a:extLst>
          </p:cNvPr>
          <p:cNvSpPr/>
          <p:nvPr/>
        </p:nvSpPr>
        <p:spPr>
          <a:xfrm>
            <a:off x="5579095" y="3489636"/>
            <a:ext cx="1364400" cy="792088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19050" cap="flat" cmpd="sng">
            <a:solidFill>
              <a:srgbClr val="1E1E1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>
                <a:solidFill>
                  <a:srgbClr val="1E1E1E"/>
                </a:solidFill>
                <a:latin typeface="Google Sans"/>
                <a:ea typeface="Google Sans"/>
                <a:cs typeface="Google Sans"/>
                <a:sym typeface="Google Sans"/>
              </a:rPr>
              <a:t>pnpm</a:t>
            </a:r>
            <a:endParaRPr dirty="0">
              <a:solidFill>
                <a:srgbClr val="1E1E1E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cxnSp>
        <p:nvCxnSpPr>
          <p:cNvPr id="8" name="Google Shape;468;p54">
            <a:extLst>
              <a:ext uri="{FF2B5EF4-FFF2-40B4-BE49-F238E27FC236}">
                <a16:creationId xmlns:a16="http://schemas.microsoft.com/office/drawing/2014/main" id="{C50B75EE-EAFB-E5EB-92BF-7D271FAA6731}"/>
              </a:ext>
            </a:extLst>
          </p:cNvPr>
          <p:cNvCxnSpPr>
            <a:cxnSpLocks/>
          </p:cNvCxnSpPr>
          <p:nvPr/>
        </p:nvCxnSpPr>
        <p:spPr>
          <a:xfrm>
            <a:off x="6266403" y="3019432"/>
            <a:ext cx="0" cy="474148"/>
          </a:xfrm>
          <a:prstGeom prst="straightConnector1">
            <a:avLst/>
          </a:prstGeom>
          <a:noFill/>
          <a:ln w="19050" cap="flat" cmpd="sng">
            <a:solidFill>
              <a:srgbClr val="1E1E1E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9" name="Google Shape;462;p54">
            <a:extLst>
              <a:ext uri="{FF2B5EF4-FFF2-40B4-BE49-F238E27FC236}">
                <a16:creationId xmlns:a16="http://schemas.microsoft.com/office/drawing/2014/main" id="{A026E7EA-76DA-5DDD-E040-A139F185A3F6}"/>
              </a:ext>
            </a:extLst>
          </p:cNvPr>
          <p:cNvSpPr/>
          <p:nvPr/>
        </p:nvSpPr>
        <p:spPr>
          <a:xfrm>
            <a:off x="163569" y="3507854"/>
            <a:ext cx="1364400" cy="792088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19050" cap="flat" cmpd="sng">
            <a:solidFill>
              <a:srgbClr val="1E1E1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>
                <a:solidFill>
                  <a:srgbClr val="1E1E1E"/>
                </a:solidFill>
                <a:latin typeface="Google Sans"/>
                <a:ea typeface="Google Sans"/>
                <a:cs typeface="Google Sans"/>
                <a:sym typeface="Google Sans"/>
              </a:rPr>
              <a:t>pnpm</a:t>
            </a:r>
            <a:endParaRPr dirty="0">
              <a:solidFill>
                <a:srgbClr val="1E1E1E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cxnSp>
        <p:nvCxnSpPr>
          <p:cNvPr id="10" name="Google Shape;468;p54">
            <a:extLst>
              <a:ext uri="{FF2B5EF4-FFF2-40B4-BE49-F238E27FC236}">
                <a16:creationId xmlns:a16="http://schemas.microsoft.com/office/drawing/2014/main" id="{B39DD484-1F93-21FD-F1C4-FD9BCF60A5DC}"/>
              </a:ext>
            </a:extLst>
          </p:cNvPr>
          <p:cNvCxnSpPr>
            <a:cxnSpLocks/>
          </p:cNvCxnSpPr>
          <p:nvPr/>
        </p:nvCxnSpPr>
        <p:spPr>
          <a:xfrm>
            <a:off x="846525" y="3017617"/>
            <a:ext cx="0" cy="474148"/>
          </a:xfrm>
          <a:prstGeom prst="straightConnector1">
            <a:avLst/>
          </a:prstGeom>
          <a:noFill/>
          <a:ln w="19050" cap="flat" cmpd="sng">
            <a:solidFill>
              <a:srgbClr val="1E1E1E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11" name="Google Shape;462;p54">
            <a:extLst>
              <a:ext uri="{FF2B5EF4-FFF2-40B4-BE49-F238E27FC236}">
                <a16:creationId xmlns:a16="http://schemas.microsoft.com/office/drawing/2014/main" id="{7E8E2344-8C06-B4D3-97EF-572B326785D4}"/>
              </a:ext>
            </a:extLst>
          </p:cNvPr>
          <p:cNvSpPr/>
          <p:nvPr/>
        </p:nvSpPr>
        <p:spPr>
          <a:xfrm>
            <a:off x="1981948" y="3507854"/>
            <a:ext cx="1364400" cy="792088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9050" cap="flat" cmpd="sng">
            <a:solidFill>
              <a:srgbClr val="1E1E1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1E1E1E"/>
                </a:solidFill>
                <a:latin typeface="Google Sans"/>
                <a:ea typeface="Google Sans"/>
                <a:cs typeface="Google Sans"/>
                <a:sym typeface="Google Sans"/>
              </a:rPr>
              <a:t>yarn modern</a:t>
            </a:r>
            <a:endParaRPr dirty="0">
              <a:solidFill>
                <a:srgbClr val="1E1E1E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cxnSp>
        <p:nvCxnSpPr>
          <p:cNvPr id="12" name="Google Shape;468;p54">
            <a:extLst>
              <a:ext uri="{FF2B5EF4-FFF2-40B4-BE49-F238E27FC236}">
                <a16:creationId xmlns:a16="http://schemas.microsoft.com/office/drawing/2014/main" id="{6D83C85D-33B7-6CEE-DF50-9E14E83AEBAE}"/>
              </a:ext>
            </a:extLst>
          </p:cNvPr>
          <p:cNvCxnSpPr>
            <a:cxnSpLocks/>
          </p:cNvCxnSpPr>
          <p:nvPr/>
        </p:nvCxnSpPr>
        <p:spPr>
          <a:xfrm>
            <a:off x="2664148" y="3014923"/>
            <a:ext cx="0" cy="474148"/>
          </a:xfrm>
          <a:prstGeom prst="straightConnector1">
            <a:avLst/>
          </a:prstGeom>
          <a:noFill/>
          <a:ln w="19050" cap="flat" cmpd="sng">
            <a:solidFill>
              <a:srgbClr val="1E1E1E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15" name="Google Shape;462;p54">
            <a:extLst>
              <a:ext uri="{FF2B5EF4-FFF2-40B4-BE49-F238E27FC236}">
                <a16:creationId xmlns:a16="http://schemas.microsoft.com/office/drawing/2014/main" id="{33E4A14A-86F2-C8B6-9F45-282DC0B58845}"/>
              </a:ext>
            </a:extLst>
          </p:cNvPr>
          <p:cNvSpPr/>
          <p:nvPr/>
        </p:nvSpPr>
        <p:spPr>
          <a:xfrm>
            <a:off x="3760716" y="4227934"/>
            <a:ext cx="1364400" cy="792088"/>
          </a:xfrm>
          <a:prstGeom prst="roundRect">
            <a:avLst>
              <a:gd name="adj" fmla="val 50000"/>
            </a:avLst>
          </a:prstGeom>
          <a:solidFill>
            <a:srgbClr val="5CDB6D"/>
          </a:solidFill>
          <a:ln w="19050" cap="flat" cmpd="sng">
            <a:solidFill>
              <a:srgbClr val="1E1E1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1E1E1E"/>
                </a:solidFill>
                <a:latin typeface="Google Sans"/>
                <a:ea typeface="Google Sans"/>
                <a:cs typeface="Google Sans"/>
                <a:sym typeface="Google Sans"/>
              </a:rPr>
              <a:t>stick with it</a:t>
            </a:r>
            <a:endParaRPr dirty="0">
              <a:solidFill>
                <a:srgbClr val="1E1E1E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cxnSp>
        <p:nvCxnSpPr>
          <p:cNvPr id="16" name="Google Shape;468;p54">
            <a:extLst>
              <a:ext uri="{FF2B5EF4-FFF2-40B4-BE49-F238E27FC236}">
                <a16:creationId xmlns:a16="http://schemas.microsoft.com/office/drawing/2014/main" id="{78C79D5B-9046-E2D5-24EF-C8F3258574E8}"/>
              </a:ext>
            </a:extLst>
          </p:cNvPr>
          <p:cNvCxnSpPr>
            <a:cxnSpLocks/>
            <a:endCxn id="15" idx="0"/>
          </p:cNvCxnSpPr>
          <p:nvPr/>
        </p:nvCxnSpPr>
        <p:spPr>
          <a:xfrm>
            <a:off x="4438151" y="3014923"/>
            <a:ext cx="4765" cy="1213011"/>
          </a:xfrm>
          <a:prstGeom prst="straightConnector1">
            <a:avLst/>
          </a:prstGeom>
          <a:noFill/>
          <a:ln w="19050" cap="flat" cmpd="sng">
            <a:solidFill>
              <a:srgbClr val="1E1E1E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17" name="Google Shape;544;p57">
            <a:extLst>
              <a:ext uri="{FF2B5EF4-FFF2-40B4-BE49-F238E27FC236}">
                <a16:creationId xmlns:a16="http://schemas.microsoft.com/office/drawing/2014/main" id="{2220176E-615E-7C2D-8352-AD9C15CB89EF}"/>
              </a:ext>
            </a:extLst>
          </p:cNvPr>
          <p:cNvSpPr/>
          <p:nvPr/>
        </p:nvSpPr>
        <p:spPr>
          <a:xfrm>
            <a:off x="2780864" y="2223349"/>
            <a:ext cx="494986" cy="3141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19050" cap="flat" cmpd="sng">
            <a:solidFill>
              <a:srgbClr val="1E1E1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rgbClr val="1A1A1A"/>
                </a:solidFill>
                <a:latin typeface="Google Sans"/>
                <a:ea typeface="Google Sans"/>
                <a:cs typeface="Google Sans"/>
                <a:sym typeface="Google Sans"/>
              </a:rPr>
              <a:t>Yes</a:t>
            </a:r>
            <a:endParaRPr sz="1000" dirty="0">
              <a:solidFill>
                <a:srgbClr val="1A1A1A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8" name="Google Shape;544;p57">
            <a:extLst>
              <a:ext uri="{FF2B5EF4-FFF2-40B4-BE49-F238E27FC236}">
                <a16:creationId xmlns:a16="http://schemas.microsoft.com/office/drawing/2014/main" id="{A212D4E4-0CDB-66C9-8663-EEA29D22380A}"/>
              </a:ext>
            </a:extLst>
          </p:cNvPr>
          <p:cNvSpPr/>
          <p:nvPr/>
        </p:nvSpPr>
        <p:spPr>
          <a:xfrm>
            <a:off x="7234262" y="2239437"/>
            <a:ext cx="494986" cy="3141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19050" cap="flat" cmpd="sng">
            <a:solidFill>
              <a:srgbClr val="1E1E1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rgbClr val="1A1A1A"/>
                </a:solidFill>
                <a:latin typeface="Google Sans"/>
                <a:ea typeface="Google Sans"/>
                <a:cs typeface="Google Sans"/>
                <a:sym typeface="Google Sans"/>
              </a:rPr>
              <a:t>No</a:t>
            </a:r>
            <a:endParaRPr sz="1000" dirty="0">
              <a:solidFill>
                <a:srgbClr val="1A1A1A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9" name="Google Shape;544;p57">
            <a:extLst>
              <a:ext uri="{FF2B5EF4-FFF2-40B4-BE49-F238E27FC236}">
                <a16:creationId xmlns:a16="http://schemas.microsoft.com/office/drawing/2014/main" id="{0D95444B-9F4A-9312-F0EF-5CB8EB0F1865}"/>
              </a:ext>
            </a:extLst>
          </p:cNvPr>
          <p:cNvSpPr/>
          <p:nvPr/>
        </p:nvSpPr>
        <p:spPr>
          <a:xfrm>
            <a:off x="908502" y="3094947"/>
            <a:ext cx="625331" cy="3141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19050" cap="flat" cmpd="sng">
            <a:solidFill>
              <a:srgbClr val="1E1E1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 err="1">
                <a:solidFill>
                  <a:srgbClr val="1A1A1A"/>
                </a:solidFill>
                <a:latin typeface="Google Sans"/>
                <a:ea typeface="Google Sans"/>
                <a:cs typeface="Google Sans"/>
                <a:sym typeface="Google Sans"/>
              </a:rPr>
              <a:t>npm</a:t>
            </a:r>
            <a:endParaRPr sz="1000" dirty="0">
              <a:solidFill>
                <a:srgbClr val="1A1A1A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20" name="Google Shape;544;p57">
            <a:extLst>
              <a:ext uri="{FF2B5EF4-FFF2-40B4-BE49-F238E27FC236}">
                <a16:creationId xmlns:a16="http://schemas.microsoft.com/office/drawing/2014/main" id="{FB1C4714-298D-002C-9E8B-DCE2C447E837}"/>
              </a:ext>
            </a:extLst>
          </p:cNvPr>
          <p:cNvSpPr/>
          <p:nvPr/>
        </p:nvSpPr>
        <p:spPr>
          <a:xfrm>
            <a:off x="2708992" y="3094947"/>
            <a:ext cx="1019640" cy="3141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19050" cap="flat" cmpd="sng">
            <a:solidFill>
              <a:srgbClr val="1E1E1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rgbClr val="1A1A1A"/>
                </a:solidFill>
                <a:latin typeface="Google Sans"/>
                <a:ea typeface="Google Sans"/>
                <a:cs typeface="Google Sans"/>
                <a:sym typeface="Google Sans"/>
              </a:rPr>
              <a:t>yarn classic</a:t>
            </a:r>
            <a:endParaRPr sz="1000" dirty="0">
              <a:solidFill>
                <a:srgbClr val="1A1A1A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26" name="Google Shape;544;p57">
            <a:extLst>
              <a:ext uri="{FF2B5EF4-FFF2-40B4-BE49-F238E27FC236}">
                <a16:creationId xmlns:a16="http://schemas.microsoft.com/office/drawing/2014/main" id="{D2E50568-37ED-B56A-7C8C-7D7F3B4A7116}"/>
              </a:ext>
            </a:extLst>
          </p:cNvPr>
          <p:cNvSpPr/>
          <p:nvPr/>
        </p:nvSpPr>
        <p:spPr>
          <a:xfrm>
            <a:off x="6305671" y="3096576"/>
            <a:ext cx="494986" cy="3141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19050" cap="flat" cmpd="sng">
            <a:solidFill>
              <a:srgbClr val="1E1E1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rgbClr val="1A1A1A"/>
                </a:solidFill>
                <a:latin typeface="Google Sans"/>
                <a:ea typeface="Google Sans"/>
                <a:cs typeface="Google Sans"/>
                <a:sym typeface="Google Sans"/>
              </a:rPr>
              <a:t>Yes</a:t>
            </a:r>
            <a:endParaRPr sz="1000" dirty="0">
              <a:solidFill>
                <a:srgbClr val="1A1A1A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38" name="Google Shape;544;p57">
            <a:extLst>
              <a:ext uri="{FF2B5EF4-FFF2-40B4-BE49-F238E27FC236}">
                <a16:creationId xmlns:a16="http://schemas.microsoft.com/office/drawing/2014/main" id="{9DAD79BA-7646-2D68-0E69-FF8FA155F8CE}"/>
              </a:ext>
            </a:extLst>
          </p:cNvPr>
          <p:cNvSpPr/>
          <p:nvPr/>
        </p:nvSpPr>
        <p:spPr>
          <a:xfrm>
            <a:off x="4488668" y="3094947"/>
            <a:ext cx="1019640" cy="3141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19050" cap="flat" cmpd="sng">
            <a:solidFill>
              <a:srgbClr val="1E1E1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rgbClr val="1A1A1A"/>
                </a:solidFill>
                <a:latin typeface="Google Sans"/>
                <a:ea typeface="Google Sans"/>
                <a:cs typeface="Google Sans"/>
                <a:sym typeface="Google Sans"/>
              </a:rPr>
              <a:t>yarn modern</a:t>
            </a:r>
            <a:endParaRPr sz="1000" dirty="0">
              <a:solidFill>
                <a:srgbClr val="1A1A1A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39" name="Google Shape;544;p57">
            <a:extLst>
              <a:ext uri="{FF2B5EF4-FFF2-40B4-BE49-F238E27FC236}">
                <a16:creationId xmlns:a16="http://schemas.microsoft.com/office/drawing/2014/main" id="{77FAA046-3ADA-6D08-9182-461D15393910}"/>
              </a:ext>
            </a:extLst>
          </p:cNvPr>
          <p:cNvSpPr/>
          <p:nvPr/>
        </p:nvSpPr>
        <p:spPr>
          <a:xfrm>
            <a:off x="4483284" y="3468351"/>
            <a:ext cx="1019640" cy="3141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19050" cap="flat" cmpd="sng">
            <a:solidFill>
              <a:srgbClr val="1E1E1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 err="1">
                <a:solidFill>
                  <a:srgbClr val="1A1A1A"/>
                </a:solidFill>
                <a:latin typeface="Google Sans"/>
                <a:ea typeface="Google Sans"/>
                <a:cs typeface="Google Sans"/>
                <a:sym typeface="Google Sans"/>
              </a:rPr>
              <a:t>pnpm</a:t>
            </a:r>
            <a:endParaRPr sz="1000" dirty="0">
              <a:solidFill>
                <a:srgbClr val="1A1A1A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40" name="Google Shape;544;p57">
            <a:extLst>
              <a:ext uri="{FF2B5EF4-FFF2-40B4-BE49-F238E27FC236}">
                <a16:creationId xmlns:a16="http://schemas.microsoft.com/office/drawing/2014/main" id="{3007780A-CD74-0E8E-02AB-0DE6D00EE986}"/>
              </a:ext>
            </a:extLst>
          </p:cNvPr>
          <p:cNvSpPr/>
          <p:nvPr/>
        </p:nvSpPr>
        <p:spPr>
          <a:xfrm>
            <a:off x="4483284" y="3836504"/>
            <a:ext cx="1019640" cy="3141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19050" cap="flat" cmpd="sng">
            <a:solidFill>
              <a:srgbClr val="1E1E1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rgbClr val="1A1A1A"/>
                </a:solidFill>
                <a:latin typeface="Google Sans"/>
                <a:ea typeface="Google Sans"/>
                <a:cs typeface="Google Sans"/>
                <a:sym typeface="Google Sans"/>
              </a:rPr>
              <a:t>yarn </a:t>
            </a:r>
            <a:r>
              <a:rPr lang="en" sz="1000" dirty="0" err="1">
                <a:solidFill>
                  <a:srgbClr val="1A1A1A"/>
                </a:solidFill>
                <a:latin typeface="Google Sans"/>
                <a:ea typeface="Google Sans"/>
                <a:cs typeface="Google Sans"/>
                <a:sym typeface="Google Sans"/>
              </a:rPr>
              <a:t>pnp</a:t>
            </a:r>
            <a:endParaRPr sz="1000" dirty="0">
              <a:solidFill>
                <a:srgbClr val="1A1A1A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6D0A4DF-F62B-0F3A-10FE-28875783C25D}"/>
              </a:ext>
            </a:extLst>
          </p:cNvPr>
          <p:cNvSpPr/>
          <p:nvPr/>
        </p:nvSpPr>
        <p:spPr>
          <a:xfrm>
            <a:off x="0" y="987574"/>
            <a:ext cx="9144000" cy="4155926"/>
          </a:xfrm>
          <a:prstGeom prst="rect">
            <a:avLst/>
          </a:prstGeom>
          <a:solidFill>
            <a:srgbClr val="F3F1F0">
              <a:alpha val="71373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2" name="Google Shape;462;p54">
            <a:extLst>
              <a:ext uri="{FF2B5EF4-FFF2-40B4-BE49-F238E27FC236}">
                <a16:creationId xmlns:a16="http://schemas.microsoft.com/office/drawing/2014/main" id="{94137104-0286-0FF3-A279-0914E0743BBC}"/>
              </a:ext>
            </a:extLst>
          </p:cNvPr>
          <p:cNvSpPr/>
          <p:nvPr/>
        </p:nvSpPr>
        <p:spPr>
          <a:xfrm>
            <a:off x="2187796" y="1051627"/>
            <a:ext cx="4810395" cy="141192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19050" cap="flat" cmpd="sng">
            <a:solidFill>
              <a:srgbClr val="1E1E1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solidFill>
                  <a:srgbClr val="1E1E1E"/>
                </a:solidFill>
                <a:latin typeface="Google Sans"/>
                <a:ea typeface="Google Sans"/>
                <a:cs typeface="Google Sans"/>
                <a:sym typeface="Google Sans"/>
              </a:rPr>
              <a:t>Stick with Node.js?</a:t>
            </a:r>
            <a:endParaRPr sz="4000" dirty="0">
              <a:solidFill>
                <a:srgbClr val="1E1E1E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5" name="Google Shape;462;p54">
            <a:extLst>
              <a:ext uri="{FF2B5EF4-FFF2-40B4-BE49-F238E27FC236}">
                <a16:creationId xmlns:a16="http://schemas.microsoft.com/office/drawing/2014/main" id="{A400FEB0-83E8-B415-3BBA-DA15B53D146D}"/>
              </a:ext>
            </a:extLst>
          </p:cNvPr>
          <p:cNvSpPr/>
          <p:nvPr/>
        </p:nvSpPr>
        <p:spPr>
          <a:xfrm>
            <a:off x="3651619" y="2946002"/>
            <a:ext cx="1937693" cy="1143044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9050" cap="flat" cmpd="sng">
            <a:solidFill>
              <a:srgbClr val="1E1E1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solidFill>
                  <a:srgbClr val="1E1E1E"/>
                </a:solidFill>
                <a:latin typeface="Google Sans"/>
                <a:ea typeface="Google Sans"/>
                <a:cs typeface="Google Sans"/>
                <a:sym typeface="Google Sans"/>
              </a:rPr>
              <a:t>???</a:t>
            </a:r>
          </a:p>
        </p:txBody>
      </p:sp>
      <p:cxnSp>
        <p:nvCxnSpPr>
          <p:cNvPr id="6" name="Google Shape;468;p54">
            <a:extLst>
              <a:ext uri="{FF2B5EF4-FFF2-40B4-BE49-F238E27FC236}">
                <a16:creationId xmlns:a16="http://schemas.microsoft.com/office/drawing/2014/main" id="{6FA53DDD-AB0B-46C8-DE2D-FFDADC70475C}"/>
              </a:ext>
            </a:extLst>
          </p:cNvPr>
          <p:cNvCxnSpPr>
            <a:cxnSpLocks/>
          </p:cNvCxnSpPr>
          <p:nvPr/>
        </p:nvCxnSpPr>
        <p:spPr>
          <a:xfrm>
            <a:off x="4634453" y="2463547"/>
            <a:ext cx="0" cy="474148"/>
          </a:xfrm>
          <a:prstGeom prst="straightConnector1">
            <a:avLst/>
          </a:prstGeom>
          <a:noFill/>
          <a:ln w="19050" cap="flat" cmpd="sng">
            <a:solidFill>
              <a:srgbClr val="1E1E1E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27" name="Google Shape;544;p57">
            <a:extLst>
              <a:ext uri="{FF2B5EF4-FFF2-40B4-BE49-F238E27FC236}">
                <a16:creationId xmlns:a16="http://schemas.microsoft.com/office/drawing/2014/main" id="{6D61E993-01DC-302D-95D9-AABCA4E6826E}"/>
              </a:ext>
            </a:extLst>
          </p:cNvPr>
          <p:cNvSpPr/>
          <p:nvPr/>
        </p:nvSpPr>
        <p:spPr>
          <a:xfrm>
            <a:off x="4642425" y="2492318"/>
            <a:ext cx="1740683" cy="672977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19050" cap="flat" cmpd="sng">
            <a:solidFill>
              <a:srgbClr val="1E1E1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solidFill>
                  <a:srgbClr val="1A1A1A"/>
                </a:solidFill>
                <a:latin typeface="Google Sans"/>
                <a:ea typeface="Google Sans"/>
                <a:cs typeface="Google Sans"/>
                <a:sym typeface="Google Sans"/>
              </a:rPr>
              <a:t>No</a:t>
            </a:r>
            <a:endParaRPr sz="4000" dirty="0">
              <a:solidFill>
                <a:srgbClr val="1A1A1A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2AF1DD-B601-1ADF-5FB1-25A75E71D8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49084" y="2746761"/>
            <a:ext cx="1900800" cy="1497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07C0D87-5BFA-C5A2-EC4A-03BB5F8A43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882" y="2860706"/>
            <a:ext cx="1908000" cy="1412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89438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>
          <a:extLst>
            <a:ext uri="{FF2B5EF4-FFF2-40B4-BE49-F238E27FC236}">
              <a16:creationId xmlns:a16="http://schemas.microsoft.com/office/drawing/2014/main" id="{FFA12B0E-54D2-3D16-BF74-B9FC3F9BEF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42">
            <a:extLst>
              <a:ext uri="{FF2B5EF4-FFF2-40B4-BE49-F238E27FC236}">
                <a16:creationId xmlns:a16="http://schemas.microsoft.com/office/drawing/2014/main" id="{A824D165-EFD6-7D60-9D8C-A59E6F1D318F}"/>
              </a:ext>
            </a:extLst>
          </p:cNvPr>
          <p:cNvSpPr txBox="1"/>
          <p:nvPr/>
        </p:nvSpPr>
        <p:spPr>
          <a:xfrm>
            <a:off x="323528" y="411510"/>
            <a:ext cx="6120680" cy="290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 b="1" dirty="0">
                <a:solidFill>
                  <a:srgbClr val="000000"/>
                </a:solidFill>
                <a:latin typeface="Google Sans"/>
                <a:ea typeface="Google Sans"/>
                <a:cs typeface="Google Sans"/>
                <a:sym typeface="Google Sans"/>
              </a:rPr>
              <a:t>Other JS options are available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" sz="2900" b="1" dirty="0">
              <a:latin typeface="Google Sans"/>
              <a:ea typeface="Google Sans"/>
              <a:cs typeface="Google Sans"/>
              <a:sym typeface="Google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 err="1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rPr>
              <a:t>Deno</a:t>
            </a:r>
            <a:endParaRPr lang="en" sz="2000" dirty="0">
              <a:solidFill>
                <a:srgbClr val="3C4043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rPr>
              <a:t>bun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rPr>
              <a:t>WebAssembly</a:t>
            </a:r>
            <a:endParaRPr lang="en-US" sz="2000" dirty="0">
              <a:solidFill>
                <a:srgbClr val="3C4043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rPr>
              <a:t>JerryScript</a:t>
            </a:r>
            <a:r>
              <a:rPr lang="en-US" sz="2000" dirty="0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rPr>
              <a:t> &amp; </a:t>
            </a:r>
            <a:r>
              <a:rPr lang="en-US" sz="2000" dirty="0" err="1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rPr>
              <a:t>QuickJS</a:t>
            </a:r>
            <a:endParaRPr lang="en-US" sz="2000" dirty="0">
              <a:solidFill>
                <a:srgbClr val="3C4043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rPr>
              <a:t>LLRT</a:t>
            </a:r>
          </a:p>
        </p:txBody>
      </p:sp>
      <p:pic>
        <p:nvPicPr>
          <p:cNvPr id="5" name="Google Shape;1151;p75">
            <a:extLst>
              <a:ext uri="{FF2B5EF4-FFF2-40B4-BE49-F238E27FC236}">
                <a16:creationId xmlns:a16="http://schemas.microsoft.com/office/drawing/2014/main" id="{412C4DE1-7A4D-37BE-9274-094F7A88824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1191" b="1181"/>
          <a:stretch/>
        </p:blipFill>
        <p:spPr>
          <a:xfrm>
            <a:off x="2750731" y="530072"/>
            <a:ext cx="6760402" cy="4398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152;p75">
            <a:extLst>
              <a:ext uri="{FF2B5EF4-FFF2-40B4-BE49-F238E27FC236}">
                <a16:creationId xmlns:a16="http://schemas.microsoft.com/office/drawing/2014/main" id="{4E59659D-5AE8-6DC0-C2B3-B8FBA12E3F36}"/>
              </a:ext>
            </a:extLst>
          </p:cNvPr>
          <p:cNvPicPr preferRelativeResize="0"/>
          <p:nvPr/>
        </p:nvPicPr>
        <p:blipFill>
          <a:blip r:embed="rId4"/>
          <a:srcRect l="1831" r="1831"/>
          <a:stretch/>
        </p:blipFill>
        <p:spPr>
          <a:xfrm>
            <a:off x="4067944" y="1269610"/>
            <a:ext cx="4102500" cy="2312700"/>
          </a:xfrm>
          <a:prstGeom prst="roundRect">
            <a:avLst>
              <a:gd name="adj" fmla="val 409"/>
            </a:avLst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9895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>
          <a:extLst>
            <a:ext uri="{FF2B5EF4-FFF2-40B4-BE49-F238E27FC236}">
              <a16:creationId xmlns:a16="http://schemas.microsoft.com/office/drawing/2014/main" id="{9B6FF71B-0BFA-7A49-2073-581573802F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42">
            <a:extLst>
              <a:ext uri="{FF2B5EF4-FFF2-40B4-BE49-F238E27FC236}">
                <a16:creationId xmlns:a16="http://schemas.microsoft.com/office/drawing/2014/main" id="{DA00BCC7-5B30-FB1D-93B0-A90AB6D4FE22}"/>
              </a:ext>
            </a:extLst>
          </p:cNvPr>
          <p:cNvSpPr txBox="1"/>
          <p:nvPr/>
        </p:nvSpPr>
        <p:spPr>
          <a:xfrm>
            <a:off x="311700" y="555600"/>
            <a:ext cx="5196404" cy="290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 b="1" dirty="0">
                <a:solidFill>
                  <a:srgbClr val="000000"/>
                </a:solidFill>
                <a:latin typeface="Google Sans"/>
                <a:ea typeface="Google Sans"/>
                <a:cs typeface="Google Sans"/>
                <a:sym typeface="Google Sans"/>
              </a:rPr>
              <a:t>Other options are available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" sz="2900" b="1" dirty="0">
              <a:latin typeface="Google Sans"/>
              <a:ea typeface="Google Sans"/>
              <a:cs typeface="Google Sans"/>
              <a:sym typeface="Google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 err="1">
                <a:solidFill>
                  <a:schemeClr val="accent2"/>
                </a:solidFill>
                <a:latin typeface="Google Sans"/>
                <a:ea typeface="Google Sans"/>
                <a:cs typeface="Google Sans"/>
                <a:sym typeface="Google Sans"/>
              </a:rPr>
              <a:t>Deno</a:t>
            </a:r>
            <a:endParaRPr lang="en" sz="2800" b="1" dirty="0">
              <a:solidFill>
                <a:schemeClr val="accent2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chemeClr val="accent4"/>
                </a:solidFill>
                <a:latin typeface="Google Sans"/>
                <a:ea typeface="Google Sans"/>
                <a:cs typeface="Google Sans"/>
                <a:sym typeface="Google Sans"/>
              </a:rPr>
              <a:t>bun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rPr>
              <a:t>WebAssembly</a:t>
            </a:r>
            <a:endParaRPr lang="en-US" sz="2000" dirty="0">
              <a:solidFill>
                <a:srgbClr val="3C4043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rPr>
              <a:t>JerryScript</a:t>
            </a:r>
            <a:r>
              <a:rPr lang="en-US" sz="2000" dirty="0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rPr>
              <a:t> &amp; </a:t>
            </a:r>
            <a:r>
              <a:rPr lang="en-US" sz="2000" dirty="0" err="1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rPr>
              <a:t>QuickJS</a:t>
            </a:r>
            <a:endParaRPr lang="en-US" sz="2000" dirty="0">
              <a:solidFill>
                <a:srgbClr val="3C4043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rPr>
              <a:t>LLRT</a:t>
            </a:r>
          </a:p>
        </p:txBody>
      </p:sp>
      <p:pic>
        <p:nvPicPr>
          <p:cNvPr id="5" name="Google Shape;1151;p75">
            <a:extLst>
              <a:ext uri="{FF2B5EF4-FFF2-40B4-BE49-F238E27FC236}">
                <a16:creationId xmlns:a16="http://schemas.microsoft.com/office/drawing/2014/main" id="{5ABFF92F-C979-27D9-A63A-93E790EB638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1191" b="1181"/>
          <a:stretch/>
        </p:blipFill>
        <p:spPr>
          <a:xfrm>
            <a:off x="2750731" y="530072"/>
            <a:ext cx="6760402" cy="4398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152;p75">
            <a:extLst>
              <a:ext uri="{FF2B5EF4-FFF2-40B4-BE49-F238E27FC236}">
                <a16:creationId xmlns:a16="http://schemas.microsoft.com/office/drawing/2014/main" id="{77C2D8B0-5637-AFC1-F071-AC81C3EB2B52}"/>
              </a:ext>
            </a:extLst>
          </p:cNvPr>
          <p:cNvPicPr preferRelativeResize="0"/>
          <p:nvPr/>
        </p:nvPicPr>
        <p:blipFill>
          <a:blip r:embed="rId4"/>
          <a:srcRect l="1831" r="1831"/>
          <a:stretch/>
        </p:blipFill>
        <p:spPr>
          <a:xfrm>
            <a:off x="4067944" y="1269610"/>
            <a:ext cx="4102500" cy="2312700"/>
          </a:xfrm>
          <a:prstGeom prst="roundRect">
            <a:avLst>
              <a:gd name="adj" fmla="val 409"/>
            </a:avLst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330028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7">
          <a:extLst>
            <a:ext uri="{FF2B5EF4-FFF2-40B4-BE49-F238E27FC236}">
              <a16:creationId xmlns:a16="http://schemas.microsoft.com/office/drawing/2014/main" id="{CCF0EC32-B14F-9258-554A-D23853CEA7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8">
            <a:extLst>
              <a:ext uri="{FF2B5EF4-FFF2-40B4-BE49-F238E27FC236}">
                <a16:creationId xmlns:a16="http://schemas.microsoft.com/office/drawing/2014/main" id="{BB984B1C-1FD8-9026-CFBC-43C308DF541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079547" y="710075"/>
            <a:ext cx="5437200" cy="2544900"/>
          </a:xfrm>
          <a:prstGeom prst="rect">
            <a:avLst/>
          </a:prstGeom>
        </p:spPr>
        <p:txBody>
          <a:bodyPr spcFirstLastPara="1" wrap="square" lIns="0" tIns="0" rIns="0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759" dirty="0"/>
              <a:t>Let’s see bun</a:t>
            </a:r>
            <a:endParaRPr sz="3580" dirty="0"/>
          </a:p>
        </p:txBody>
      </p:sp>
    </p:spTree>
    <p:extLst>
      <p:ext uri="{BB962C8B-B14F-4D97-AF65-F5344CB8AC3E}">
        <p14:creationId xmlns:p14="http://schemas.microsoft.com/office/powerpoint/2010/main" val="207918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>
          <a:extLst>
            <a:ext uri="{FF2B5EF4-FFF2-40B4-BE49-F238E27FC236}">
              <a16:creationId xmlns:a16="http://schemas.microsoft.com/office/drawing/2014/main" id="{84551AE5-8F19-B8DD-57C2-5615A19E97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0" name="Google Shape;360;p45">
            <a:extLst>
              <a:ext uri="{FF2B5EF4-FFF2-40B4-BE49-F238E27FC236}">
                <a16:creationId xmlns:a16="http://schemas.microsoft.com/office/drawing/2014/main" id="{4ABEC377-AE82-5822-C9BE-9254A80EE687}"/>
              </a:ext>
            </a:extLst>
          </p:cNvPr>
          <p:cNvPicPr preferRelativeResize="0"/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/>
        </p:blipFill>
        <p:spPr>
          <a:xfrm>
            <a:off x="4082806" y="372151"/>
            <a:ext cx="5443500" cy="4720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Google Shape;361;p45">
            <a:extLst>
              <a:ext uri="{FF2B5EF4-FFF2-40B4-BE49-F238E27FC236}">
                <a16:creationId xmlns:a16="http://schemas.microsoft.com/office/drawing/2014/main" id="{EE8E75CF-2F93-D85E-BB45-CD438888884F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-375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363;p45">
            <a:extLst>
              <a:ext uri="{FF2B5EF4-FFF2-40B4-BE49-F238E27FC236}">
                <a16:creationId xmlns:a16="http://schemas.microsoft.com/office/drawing/2014/main" id="{512D44A6-06F4-26BC-FF0F-1308039D1680}"/>
              </a:ext>
            </a:extLst>
          </p:cNvPr>
          <p:cNvSpPr txBox="1">
            <a:spLocks/>
          </p:cNvSpPr>
          <p:nvPr/>
        </p:nvSpPr>
        <p:spPr>
          <a:xfrm>
            <a:off x="311700" y="339502"/>
            <a:ext cx="4539366" cy="36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2500"/>
              <a:buFont typeface="Roboto Mono Light"/>
              <a:buNone/>
              <a:defRPr sz="2500" b="0" i="0" u="none" strike="noStrike" cap="none">
                <a:solidFill>
                  <a:srgbClr val="5F6368"/>
                </a:solidFill>
                <a:latin typeface="Roboto Mono Light"/>
                <a:ea typeface="Roboto Mono Light"/>
                <a:cs typeface="Roboto Mono Light"/>
                <a:sym typeface="Roboto Mono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2800"/>
              <a:buFont typeface="Google Sans"/>
              <a:buNone/>
              <a:defRPr sz="2800" b="0" i="0" u="none" strike="noStrike" cap="non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2800"/>
              <a:buFont typeface="Google Sans"/>
              <a:buNone/>
              <a:defRPr sz="2800" b="0" i="0" u="none" strike="noStrike" cap="non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2800"/>
              <a:buFont typeface="Google Sans"/>
              <a:buNone/>
              <a:defRPr sz="2800" b="0" i="0" u="none" strike="noStrike" cap="non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2800"/>
              <a:buFont typeface="Google Sans"/>
              <a:buNone/>
              <a:defRPr sz="2800" b="0" i="0" u="none" strike="noStrike" cap="non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2800"/>
              <a:buFont typeface="Google Sans"/>
              <a:buNone/>
              <a:defRPr sz="2800" b="0" i="0" u="none" strike="noStrike" cap="non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2800"/>
              <a:buFont typeface="Google Sans"/>
              <a:buNone/>
              <a:defRPr sz="2800" b="0" i="0" u="none" strike="noStrike" cap="non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2800"/>
              <a:buFont typeface="Google Sans"/>
              <a:buNone/>
              <a:defRPr sz="2800" b="0" i="0" u="none" strike="noStrike" cap="non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2800"/>
              <a:buFont typeface="Google Sans"/>
              <a:buNone/>
              <a:defRPr sz="2800" b="0" i="0" u="none" strike="noStrike" cap="non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9pPr>
          </a:lstStyle>
          <a:p>
            <a:pPr marL="0" indent="0">
              <a:lnSpc>
                <a:spcPts val="2760"/>
              </a:lnSpc>
              <a:buNone/>
            </a:pPr>
            <a:r>
              <a:rPr lang="en-ZA" sz="2000" b="1" dirty="0">
                <a:solidFill>
                  <a:srgbClr val="202124"/>
                </a:solidFill>
                <a:latin typeface="Google Sans"/>
                <a:ea typeface="Google Sans"/>
                <a:cs typeface="Google Sans"/>
                <a:sym typeface="Arial"/>
              </a:rPr>
              <a:t>Bun</a:t>
            </a:r>
            <a:br>
              <a:rPr lang="en-ZA" sz="2300" dirty="0"/>
            </a:br>
            <a:br>
              <a:rPr lang="en-ZA" sz="2300" dirty="0"/>
            </a:br>
            <a:r>
              <a:rPr lang="en-US" sz="1800" dirty="0">
                <a:solidFill>
                  <a:srgbClr val="3C4043"/>
                </a:solidFill>
                <a:latin typeface="Google Sans"/>
                <a:ea typeface="Google Sans"/>
                <a:cs typeface="Google Sans"/>
              </a:rPr>
              <a:t>Node.js </a:t>
            </a:r>
            <a:r>
              <a:rPr lang="en-US" sz="1800" dirty="0" err="1">
                <a:solidFill>
                  <a:srgbClr val="3C4043"/>
                </a:solidFill>
                <a:latin typeface="Google Sans"/>
                <a:ea typeface="Google Sans"/>
                <a:cs typeface="Google Sans"/>
              </a:rPr>
              <a:t>compat</a:t>
            </a:r>
            <a:endParaRPr lang="en-US" sz="1800" dirty="0">
              <a:solidFill>
                <a:srgbClr val="3C4043"/>
              </a:solidFill>
              <a:latin typeface="Google Sans"/>
              <a:ea typeface="Google Sans"/>
              <a:cs typeface="Google Sans"/>
            </a:endParaRPr>
          </a:p>
          <a:p>
            <a:pPr marL="0" indent="0">
              <a:lnSpc>
                <a:spcPts val="2760"/>
              </a:lnSpc>
              <a:buNone/>
            </a:pPr>
            <a:r>
              <a:rPr lang="en-US" sz="1800" dirty="0">
                <a:solidFill>
                  <a:srgbClr val="3C4043"/>
                </a:solidFill>
                <a:latin typeface="Google Sans"/>
                <a:ea typeface="Google Sans"/>
                <a:cs typeface="Google Sans"/>
              </a:rPr>
              <a:t>Just works module support</a:t>
            </a:r>
          </a:p>
          <a:p>
            <a:pPr marL="0" indent="0">
              <a:lnSpc>
                <a:spcPts val="2760"/>
              </a:lnSpc>
              <a:buNone/>
            </a:pPr>
            <a:r>
              <a:rPr lang="en-US" sz="1800" dirty="0">
                <a:solidFill>
                  <a:srgbClr val="3C4043"/>
                </a:solidFill>
                <a:latin typeface="Google Sans"/>
                <a:ea typeface="Google Sans"/>
                <a:cs typeface="Google Sans"/>
              </a:rPr>
              <a:t>JSX, TSX &amp; TS first class</a:t>
            </a:r>
          </a:p>
          <a:p>
            <a:pPr marL="0" indent="0">
              <a:lnSpc>
                <a:spcPts val="2760"/>
              </a:lnSpc>
              <a:buNone/>
            </a:pPr>
            <a:r>
              <a:rPr lang="en-US" sz="1800" dirty="0">
                <a:solidFill>
                  <a:srgbClr val="3C4043"/>
                </a:solidFill>
                <a:latin typeface="Google Sans"/>
                <a:ea typeface="Google Sans"/>
                <a:cs typeface="Google Sans"/>
              </a:rPr>
              <a:t>Bundler for the web</a:t>
            </a:r>
          </a:p>
          <a:p>
            <a:pPr marL="0" indent="0">
              <a:lnSpc>
                <a:spcPts val="2760"/>
              </a:lnSpc>
              <a:buNone/>
            </a:pPr>
            <a:r>
              <a:rPr lang="en-US" sz="1800" dirty="0">
                <a:solidFill>
                  <a:srgbClr val="3C4043"/>
                </a:solidFill>
                <a:latin typeface="Google Sans"/>
                <a:ea typeface="Google Sans"/>
                <a:cs typeface="Google Sans"/>
              </a:rPr>
              <a:t>Jest compatible test runner</a:t>
            </a:r>
          </a:p>
          <a:p>
            <a:pPr marL="0" indent="0">
              <a:lnSpc>
                <a:spcPts val="2760"/>
              </a:lnSpc>
              <a:buNone/>
            </a:pPr>
            <a:r>
              <a:rPr lang="en-US" sz="1800" dirty="0">
                <a:solidFill>
                  <a:srgbClr val="3C4043"/>
                </a:solidFill>
                <a:latin typeface="Google Sans"/>
                <a:ea typeface="Google Sans"/>
                <a:cs typeface="Google Sans"/>
              </a:rPr>
              <a:t>Built-in HTTP server w/ </a:t>
            </a:r>
            <a:r>
              <a:rPr lang="en-US" sz="1800" dirty="0" err="1">
                <a:solidFill>
                  <a:srgbClr val="3C4043"/>
                </a:solidFill>
                <a:latin typeface="Google Sans"/>
                <a:ea typeface="Google Sans"/>
                <a:cs typeface="Google Sans"/>
              </a:rPr>
              <a:t>websockets</a:t>
            </a:r>
            <a:r>
              <a:rPr lang="en-US" sz="1800" dirty="0">
                <a:solidFill>
                  <a:srgbClr val="3C4043"/>
                </a:solidFill>
                <a:latin typeface="Google Sans"/>
                <a:ea typeface="Google Sans"/>
                <a:cs typeface="Google Sans"/>
              </a:rPr>
              <a:t>, routing </a:t>
            </a:r>
            <a:r>
              <a:rPr lang="en-US" sz="1800" dirty="0" err="1">
                <a:solidFill>
                  <a:srgbClr val="3C4043"/>
                </a:solidFill>
                <a:latin typeface="Google Sans"/>
                <a:ea typeface="Google Sans"/>
                <a:cs typeface="Google Sans"/>
              </a:rPr>
              <a:t>etc</a:t>
            </a:r>
            <a:r>
              <a:rPr lang="en-US" sz="1800" dirty="0">
                <a:solidFill>
                  <a:srgbClr val="3C4043"/>
                </a:solidFill>
                <a:latin typeface="Google Sans"/>
                <a:ea typeface="Google Sans"/>
                <a:cs typeface="Google Sans"/>
              </a:rPr>
              <a:t>…</a:t>
            </a:r>
          </a:p>
          <a:p>
            <a:pPr>
              <a:lnSpc>
                <a:spcPts val="2760"/>
              </a:lnSpc>
            </a:pPr>
            <a:br>
              <a:rPr lang="en-ZA" sz="1800" dirty="0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Arial"/>
              </a:rPr>
            </a:br>
            <a:endParaRPr lang="en-ZA" sz="1400" dirty="0">
              <a:solidFill>
                <a:srgbClr val="3C4043"/>
              </a:solidFill>
              <a:latin typeface="Google Sans"/>
              <a:ea typeface="Google Sans"/>
              <a:cs typeface="Google San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96697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7">
          <a:extLst>
            <a:ext uri="{FF2B5EF4-FFF2-40B4-BE49-F238E27FC236}">
              <a16:creationId xmlns:a16="http://schemas.microsoft.com/office/drawing/2014/main" id="{2379C8D7-2EFA-0ACC-D98B-BAD67C3487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8">
            <a:extLst>
              <a:ext uri="{FF2B5EF4-FFF2-40B4-BE49-F238E27FC236}">
                <a16:creationId xmlns:a16="http://schemas.microsoft.com/office/drawing/2014/main" id="{E2E6DB71-5B31-63AF-A103-4D466A4C74A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079547" y="710075"/>
            <a:ext cx="5437200" cy="2544900"/>
          </a:xfrm>
          <a:prstGeom prst="rect">
            <a:avLst/>
          </a:prstGeom>
        </p:spPr>
        <p:txBody>
          <a:bodyPr spcFirstLastPara="1" wrap="square" lIns="0" tIns="0" rIns="0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759" dirty="0"/>
              <a:t>Let’s see </a:t>
            </a:r>
            <a:r>
              <a:rPr lang="en" sz="3759" dirty="0" err="1"/>
              <a:t>Deno</a:t>
            </a:r>
            <a:endParaRPr sz="3580" dirty="0"/>
          </a:p>
        </p:txBody>
      </p:sp>
    </p:spTree>
    <p:extLst>
      <p:ext uri="{BB962C8B-B14F-4D97-AF65-F5344CB8AC3E}">
        <p14:creationId xmlns:p14="http://schemas.microsoft.com/office/powerpoint/2010/main" val="1253007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>
          <a:extLst>
            <a:ext uri="{FF2B5EF4-FFF2-40B4-BE49-F238E27FC236}">
              <a16:creationId xmlns:a16="http://schemas.microsoft.com/office/drawing/2014/main" id="{DC953468-F78F-BAD7-6264-E51CC44405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0" name="Google Shape;360;p45">
            <a:extLst>
              <a:ext uri="{FF2B5EF4-FFF2-40B4-BE49-F238E27FC236}">
                <a16:creationId xmlns:a16="http://schemas.microsoft.com/office/drawing/2014/main" id="{FB21A1F9-D50E-D702-B84D-4F812A8B21DA}"/>
              </a:ext>
            </a:extLst>
          </p:cNvPr>
          <p:cNvPicPr preferRelativeResize="0"/>
          <p:nvPr/>
        </p:nvPicPr>
        <p:blipFill>
          <a:blip r:embed="rId3"/>
          <a:stretch/>
        </p:blipFill>
        <p:spPr>
          <a:xfrm>
            <a:off x="4851066" y="601611"/>
            <a:ext cx="3756879" cy="3940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Google Shape;361;p45">
            <a:extLst>
              <a:ext uri="{FF2B5EF4-FFF2-40B4-BE49-F238E27FC236}">
                <a16:creationId xmlns:a16="http://schemas.microsoft.com/office/drawing/2014/main" id="{C0514E24-AEB2-5E9C-2955-DE5E70558DB2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-375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348F8F2-FFBC-3C67-A3A5-ED79FE2E2DD6}"/>
              </a:ext>
            </a:extLst>
          </p:cNvPr>
          <p:cNvSpPr/>
          <p:nvPr/>
        </p:nvSpPr>
        <p:spPr>
          <a:xfrm>
            <a:off x="100928" y="3783696"/>
            <a:ext cx="2310831" cy="1359430"/>
          </a:xfrm>
          <a:prstGeom prst="rect">
            <a:avLst/>
          </a:prstGeom>
          <a:solidFill>
            <a:srgbClr val="F3F1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3" name="Google Shape;363;p45">
            <a:extLst>
              <a:ext uri="{FF2B5EF4-FFF2-40B4-BE49-F238E27FC236}">
                <a16:creationId xmlns:a16="http://schemas.microsoft.com/office/drawing/2014/main" id="{CACFBF6A-CB90-154D-41B4-DC15B0BC1538}"/>
              </a:ext>
            </a:extLst>
          </p:cNvPr>
          <p:cNvSpPr txBox="1">
            <a:spLocks noGrp="1"/>
          </p:cNvSpPr>
          <p:nvPr>
            <p:ph type="title" idx="2"/>
          </p:nvPr>
        </p:nvSpPr>
        <p:spPr>
          <a:xfrm>
            <a:off x="311700" y="339502"/>
            <a:ext cx="4539366" cy="360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ts val="2760"/>
              </a:lnSpc>
            </a:pPr>
            <a:r>
              <a:rPr lang="en" sz="2000" b="1" dirty="0" err="1">
                <a:solidFill>
                  <a:srgbClr val="202124"/>
                </a:solidFill>
                <a:latin typeface="Google Sans"/>
                <a:ea typeface="Google Sans"/>
                <a:cs typeface="Google Sans"/>
                <a:sym typeface="Arial"/>
              </a:rPr>
              <a:t>Deno</a:t>
            </a:r>
            <a:br>
              <a:rPr lang="en" sz="2300" dirty="0"/>
            </a:br>
            <a:br>
              <a:rPr lang="en" sz="2300" dirty="0"/>
            </a:br>
            <a:r>
              <a:rPr lang="en-ZA" sz="1800" dirty="0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Arial"/>
              </a:rPr>
              <a:t>Node.js compatible</a:t>
            </a:r>
            <a:br>
              <a:rPr lang="en-ZA" sz="1800" dirty="0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Arial"/>
              </a:rPr>
            </a:br>
            <a:r>
              <a:rPr lang="en-ZA" sz="1800" dirty="0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Arial"/>
              </a:rPr>
              <a:t>ES Modules</a:t>
            </a:r>
            <a:br>
              <a:rPr lang="en-ZA" sz="1800" dirty="0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Arial"/>
              </a:rPr>
            </a:br>
            <a:r>
              <a:rPr lang="en-ZA" sz="1800" dirty="0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Arial"/>
              </a:rPr>
              <a:t>JSX, TSX &amp; TS first class</a:t>
            </a:r>
            <a:br>
              <a:rPr lang="en-ZA" sz="1800" dirty="0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Arial"/>
              </a:rPr>
            </a:br>
            <a:r>
              <a:rPr lang="en-ZA" sz="1800" dirty="0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Arial"/>
              </a:rPr>
              <a:t>Full tool ecosystem: benchmarks, executable compiler, tests, coverage, linter, formatter, and docs </a:t>
            </a:r>
            <a:br>
              <a:rPr lang="en-ZA" sz="1800" dirty="0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Arial"/>
              </a:rPr>
            </a:br>
            <a:r>
              <a:rPr lang="en-ZA" sz="1800" dirty="0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Arial"/>
              </a:rPr>
              <a:t>Web Standard APIs</a:t>
            </a:r>
            <a:br>
              <a:rPr lang="en-ZA" sz="1800" dirty="0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Arial"/>
              </a:rPr>
            </a:br>
            <a:r>
              <a:rPr lang="en-ZA" sz="1800" dirty="0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Arial"/>
              </a:rPr>
              <a:t>Secure by default</a:t>
            </a:r>
            <a:br>
              <a:rPr lang="en-ZA" sz="1800" dirty="0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Arial"/>
              </a:rPr>
            </a:br>
            <a:r>
              <a:rPr lang="en-ZA" sz="1800" dirty="0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Arial"/>
              </a:rPr>
              <a:t>Built-in HTTP server w/ WebSocket's, routing etc…</a:t>
            </a:r>
            <a:br>
              <a:rPr lang="en-ZA" sz="1800" dirty="0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Arial"/>
              </a:rPr>
            </a:br>
            <a:endParaRPr sz="1400" dirty="0">
              <a:solidFill>
                <a:srgbClr val="3C4043"/>
              </a:solidFill>
              <a:latin typeface="Google Sans"/>
              <a:ea typeface="Google Sans"/>
              <a:cs typeface="Google San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37959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>
          <a:extLst>
            <a:ext uri="{FF2B5EF4-FFF2-40B4-BE49-F238E27FC236}">
              <a16:creationId xmlns:a16="http://schemas.microsoft.com/office/drawing/2014/main" id="{67D4D4F0-CF8F-BBA0-2A34-FD7A30F118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52">
            <a:extLst>
              <a:ext uri="{FF2B5EF4-FFF2-40B4-BE49-F238E27FC236}">
                <a16:creationId xmlns:a16="http://schemas.microsoft.com/office/drawing/2014/main" id="{7F91829E-67FC-9B36-D750-BE4444EC2BE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72013" y="292063"/>
            <a:ext cx="4919100" cy="75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 b="0" dirty="0"/>
              <a:t>Performance</a:t>
            </a:r>
            <a:endParaRPr sz="2900" b="0" dirty="0"/>
          </a:p>
        </p:txBody>
      </p:sp>
      <p:sp>
        <p:nvSpPr>
          <p:cNvPr id="410" name="Google Shape;410;p52">
            <a:extLst>
              <a:ext uri="{FF2B5EF4-FFF2-40B4-BE49-F238E27FC236}">
                <a16:creationId xmlns:a16="http://schemas.microsoft.com/office/drawing/2014/main" id="{034FB1CF-F310-6534-55CE-F8138889502F}"/>
              </a:ext>
            </a:extLst>
          </p:cNvPr>
          <p:cNvSpPr/>
          <p:nvPr/>
        </p:nvSpPr>
        <p:spPr>
          <a:xfrm>
            <a:off x="1906562" y="1275606"/>
            <a:ext cx="5329733" cy="3456384"/>
          </a:xfrm>
          <a:prstGeom prst="roundRect">
            <a:avLst>
              <a:gd name="adj" fmla="val 7129"/>
            </a:avLst>
          </a:prstGeom>
          <a:solidFill>
            <a:schemeClr val="lt1"/>
          </a:solidFill>
          <a:ln w="19050" cap="flat" cmpd="sng">
            <a:solidFill>
              <a:srgbClr val="1E1E1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18287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rgbClr val="1E1E1E"/>
              </a:solidFill>
              <a:latin typeface="Roboto Mono Light"/>
              <a:ea typeface="Roboto Mono Light"/>
              <a:cs typeface="Roboto Mono Light"/>
              <a:sym typeface="Roboto Mono Light"/>
            </a:endParaRPr>
          </a:p>
        </p:txBody>
      </p:sp>
      <p:sp>
        <p:nvSpPr>
          <p:cNvPr id="416" name="Google Shape;416;p52">
            <a:extLst>
              <a:ext uri="{FF2B5EF4-FFF2-40B4-BE49-F238E27FC236}">
                <a16:creationId xmlns:a16="http://schemas.microsoft.com/office/drawing/2014/main" id="{B7E3DEFC-F7E7-1998-2566-8240A83D92BC}"/>
              </a:ext>
            </a:extLst>
          </p:cNvPr>
          <p:cNvSpPr/>
          <p:nvPr/>
        </p:nvSpPr>
        <p:spPr>
          <a:xfrm>
            <a:off x="2411760" y="2467682"/>
            <a:ext cx="3240360" cy="392100"/>
          </a:xfrm>
          <a:prstGeom prst="roundRect">
            <a:avLst>
              <a:gd name="adj" fmla="val 50000"/>
            </a:avLst>
          </a:prstGeom>
          <a:solidFill>
            <a:srgbClr val="5CDB6D"/>
          </a:solidFill>
          <a:ln w="19050" cap="flat" cmpd="sng">
            <a:solidFill>
              <a:srgbClr val="1E1E1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1E1E1E"/>
                </a:solidFill>
                <a:latin typeface="Google Sans"/>
                <a:ea typeface="Google Sans"/>
                <a:cs typeface="Google Sans"/>
                <a:sym typeface="Google Sans"/>
              </a:rPr>
              <a:t>57.1 sec</a:t>
            </a:r>
            <a:endParaRPr dirty="0">
              <a:solidFill>
                <a:srgbClr val="1E1E1E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417" name="Google Shape;417;p52">
            <a:extLst>
              <a:ext uri="{FF2B5EF4-FFF2-40B4-BE49-F238E27FC236}">
                <a16:creationId xmlns:a16="http://schemas.microsoft.com/office/drawing/2014/main" id="{856266E9-E2E2-19E9-DF7E-1D4BBDFCB8DA}"/>
              </a:ext>
            </a:extLst>
          </p:cNvPr>
          <p:cNvSpPr/>
          <p:nvPr/>
        </p:nvSpPr>
        <p:spPr>
          <a:xfrm>
            <a:off x="2411760" y="2015821"/>
            <a:ext cx="3672408" cy="392400"/>
          </a:xfrm>
          <a:prstGeom prst="roundRect">
            <a:avLst>
              <a:gd name="adj" fmla="val 50000"/>
            </a:avLst>
          </a:prstGeom>
          <a:solidFill>
            <a:srgbClr val="E94235"/>
          </a:solidFill>
          <a:ln w="19050" cap="flat" cmpd="sng">
            <a:solidFill>
              <a:srgbClr val="1E1E1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1E1E1E"/>
                </a:solidFill>
                <a:latin typeface="Google Sans"/>
                <a:ea typeface="Google Sans"/>
                <a:cs typeface="Google Sans"/>
                <a:sym typeface="Google Sans"/>
              </a:rPr>
              <a:t>65.2 sec</a:t>
            </a:r>
            <a:endParaRPr dirty="0">
              <a:solidFill>
                <a:srgbClr val="1E1E1E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419" name="Google Shape;419;p52">
            <a:extLst>
              <a:ext uri="{FF2B5EF4-FFF2-40B4-BE49-F238E27FC236}">
                <a16:creationId xmlns:a16="http://schemas.microsoft.com/office/drawing/2014/main" id="{0618C0F9-A3CC-0AEB-18C1-DFDA779EC13C}"/>
              </a:ext>
            </a:extLst>
          </p:cNvPr>
          <p:cNvSpPr/>
          <p:nvPr/>
        </p:nvSpPr>
        <p:spPr>
          <a:xfrm>
            <a:off x="2411760" y="1563959"/>
            <a:ext cx="3960440" cy="392400"/>
          </a:xfrm>
          <a:prstGeom prst="roundRect">
            <a:avLst>
              <a:gd name="adj" fmla="val 50000"/>
            </a:avLst>
          </a:prstGeom>
          <a:solidFill>
            <a:srgbClr val="57CAFF"/>
          </a:solidFill>
          <a:ln w="19050" cap="flat" cmpd="sng">
            <a:solidFill>
              <a:srgbClr val="1E1E1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1E1E1E"/>
                </a:solidFill>
                <a:latin typeface="Google Sans"/>
                <a:ea typeface="Google Sans"/>
                <a:cs typeface="Google Sans"/>
                <a:sym typeface="Google Sans"/>
              </a:rPr>
              <a:t>69.1 sec</a:t>
            </a:r>
            <a:endParaRPr dirty="0">
              <a:solidFill>
                <a:srgbClr val="1E1E1E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4" name="Google Shape;416;p52">
            <a:extLst>
              <a:ext uri="{FF2B5EF4-FFF2-40B4-BE49-F238E27FC236}">
                <a16:creationId xmlns:a16="http://schemas.microsoft.com/office/drawing/2014/main" id="{E8A9523B-6117-7E7B-3893-C1514BC0CC36}"/>
              </a:ext>
            </a:extLst>
          </p:cNvPr>
          <p:cNvSpPr/>
          <p:nvPr/>
        </p:nvSpPr>
        <p:spPr>
          <a:xfrm>
            <a:off x="2411760" y="4116887"/>
            <a:ext cx="3600400" cy="392100"/>
          </a:xfrm>
          <a:prstGeom prst="roundRect">
            <a:avLst>
              <a:gd name="adj" fmla="val 50000"/>
            </a:avLst>
          </a:prstGeom>
          <a:solidFill>
            <a:srgbClr val="5CDB6D"/>
          </a:solidFill>
          <a:ln w="19050" cap="flat" cmpd="sng">
            <a:solidFill>
              <a:srgbClr val="1E1E1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1E1E1E"/>
                </a:solidFill>
                <a:latin typeface="Google Sans"/>
                <a:ea typeface="Google Sans"/>
                <a:cs typeface="Google Sans"/>
                <a:sym typeface="Google Sans"/>
              </a:rPr>
              <a:t>62.5 sec</a:t>
            </a:r>
            <a:endParaRPr dirty="0">
              <a:solidFill>
                <a:srgbClr val="1E1E1E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5" name="Google Shape;417;p52">
            <a:extLst>
              <a:ext uri="{FF2B5EF4-FFF2-40B4-BE49-F238E27FC236}">
                <a16:creationId xmlns:a16="http://schemas.microsoft.com/office/drawing/2014/main" id="{AB23021B-C271-505A-0EA7-5CE718A42288}"/>
              </a:ext>
            </a:extLst>
          </p:cNvPr>
          <p:cNvSpPr/>
          <p:nvPr/>
        </p:nvSpPr>
        <p:spPr>
          <a:xfrm>
            <a:off x="2411760" y="3665026"/>
            <a:ext cx="3960440" cy="392400"/>
          </a:xfrm>
          <a:prstGeom prst="roundRect">
            <a:avLst>
              <a:gd name="adj" fmla="val 50000"/>
            </a:avLst>
          </a:prstGeom>
          <a:solidFill>
            <a:srgbClr val="E94235"/>
          </a:solidFill>
          <a:ln w="19050" cap="flat" cmpd="sng">
            <a:solidFill>
              <a:srgbClr val="1E1E1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1E1E1E"/>
                </a:solidFill>
                <a:latin typeface="Google Sans"/>
                <a:ea typeface="Google Sans"/>
                <a:cs typeface="Google Sans"/>
                <a:sym typeface="Google Sans"/>
              </a:rPr>
              <a:t>68.8 se</a:t>
            </a:r>
            <a:endParaRPr dirty="0">
              <a:solidFill>
                <a:srgbClr val="1E1E1E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6" name="Google Shape;419;p52">
            <a:extLst>
              <a:ext uri="{FF2B5EF4-FFF2-40B4-BE49-F238E27FC236}">
                <a16:creationId xmlns:a16="http://schemas.microsoft.com/office/drawing/2014/main" id="{5791EFBB-C158-7A48-6B36-826FABC020CE}"/>
              </a:ext>
            </a:extLst>
          </p:cNvPr>
          <p:cNvSpPr/>
          <p:nvPr/>
        </p:nvSpPr>
        <p:spPr>
          <a:xfrm>
            <a:off x="2411760" y="3213164"/>
            <a:ext cx="4176464" cy="392400"/>
          </a:xfrm>
          <a:prstGeom prst="roundRect">
            <a:avLst>
              <a:gd name="adj" fmla="val 50000"/>
            </a:avLst>
          </a:prstGeom>
          <a:solidFill>
            <a:srgbClr val="57CAFF"/>
          </a:solidFill>
          <a:ln w="19050" cap="flat" cmpd="sng">
            <a:solidFill>
              <a:srgbClr val="1E1E1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1E1E1E"/>
                </a:solidFill>
                <a:latin typeface="Google Sans"/>
                <a:ea typeface="Google Sans"/>
                <a:cs typeface="Google Sans"/>
                <a:sym typeface="Google Sans"/>
              </a:rPr>
              <a:t>73.1 sec</a:t>
            </a:r>
            <a:endParaRPr dirty="0">
              <a:solidFill>
                <a:srgbClr val="1E1E1E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7" name="Google Shape;544;p57">
            <a:extLst>
              <a:ext uri="{FF2B5EF4-FFF2-40B4-BE49-F238E27FC236}">
                <a16:creationId xmlns:a16="http://schemas.microsoft.com/office/drawing/2014/main" id="{9A8130E2-0599-FB43-2EBB-7B694D447563}"/>
              </a:ext>
            </a:extLst>
          </p:cNvPr>
          <p:cNvSpPr/>
          <p:nvPr/>
        </p:nvSpPr>
        <p:spPr>
          <a:xfrm>
            <a:off x="1719602" y="2060271"/>
            <a:ext cx="661698" cy="3141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19050" cap="flat" cmpd="sng">
            <a:solidFill>
              <a:srgbClr val="1E1E1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rgbClr val="1A1A1A"/>
                </a:solidFill>
                <a:latin typeface="Google Sans"/>
                <a:ea typeface="Google Sans"/>
                <a:cs typeface="Google Sans"/>
                <a:sym typeface="Google Sans"/>
              </a:rPr>
              <a:t>100</a:t>
            </a:r>
            <a:endParaRPr sz="1000" dirty="0">
              <a:solidFill>
                <a:srgbClr val="1A1A1A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8" name="Google Shape;544;p57">
            <a:extLst>
              <a:ext uri="{FF2B5EF4-FFF2-40B4-BE49-F238E27FC236}">
                <a16:creationId xmlns:a16="http://schemas.microsoft.com/office/drawing/2014/main" id="{7853198A-DFE0-2C5E-E6A2-3AEC67F60798}"/>
              </a:ext>
            </a:extLst>
          </p:cNvPr>
          <p:cNvSpPr/>
          <p:nvPr/>
        </p:nvSpPr>
        <p:spPr>
          <a:xfrm>
            <a:off x="1719602" y="3704176"/>
            <a:ext cx="660458" cy="3141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19050" cap="flat" cmpd="sng">
            <a:solidFill>
              <a:srgbClr val="1E1E1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rgbClr val="1A1A1A"/>
                </a:solidFill>
                <a:latin typeface="Google Sans"/>
                <a:ea typeface="Google Sans"/>
                <a:cs typeface="Google Sans"/>
                <a:sym typeface="Google Sans"/>
              </a:rPr>
              <a:t>300</a:t>
            </a:r>
            <a:endParaRPr sz="1000" dirty="0">
              <a:solidFill>
                <a:srgbClr val="1A1A1A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9" name="Google Shape;416;p52">
            <a:extLst>
              <a:ext uri="{FF2B5EF4-FFF2-40B4-BE49-F238E27FC236}">
                <a16:creationId xmlns:a16="http://schemas.microsoft.com/office/drawing/2014/main" id="{D491CF3D-141C-9156-5FF0-1FBA2DB3B735}"/>
              </a:ext>
            </a:extLst>
          </p:cNvPr>
          <p:cNvSpPr/>
          <p:nvPr/>
        </p:nvSpPr>
        <p:spPr>
          <a:xfrm>
            <a:off x="7668344" y="4520731"/>
            <a:ext cx="1037071" cy="392100"/>
          </a:xfrm>
          <a:prstGeom prst="roundRect">
            <a:avLst>
              <a:gd name="adj" fmla="val 50000"/>
            </a:avLst>
          </a:prstGeom>
          <a:solidFill>
            <a:srgbClr val="5CDB6D"/>
          </a:solidFill>
          <a:ln w="19050" cap="flat" cmpd="sng">
            <a:solidFill>
              <a:srgbClr val="1E1E1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1E1E1E"/>
                </a:solidFill>
                <a:latin typeface="Google Sans"/>
                <a:ea typeface="Google Sans"/>
                <a:cs typeface="Google Sans"/>
                <a:sym typeface="Google Sans"/>
              </a:rPr>
              <a:t>bun</a:t>
            </a:r>
            <a:endParaRPr dirty="0">
              <a:solidFill>
                <a:srgbClr val="1E1E1E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0" name="Google Shape;417;p52">
            <a:extLst>
              <a:ext uri="{FF2B5EF4-FFF2-40B4-BE49-F238E27FC236}">
                <a16:creationId xmlns:a16="http://schemas.microsoft.com/office/drawing/2014/main" id="{51BC685E-F4A4-9C41-4CC5-09671EAA6953}"/>
              </a:ext>
            </a:extLst>
          </p:cNvPr>
          <p:cNvSpPr/>
          <p:nvPr/>
        </p:nvSpPr>
        <p:spPr>
          <a:xfrm>
            <a:off x="7668344" y="4064583"/>
            <a:ext cx="1037071" cy="392400"/>
          </a:xfrm>
          <a:prstGeom prst="roundRect">
            <a:avLst>
              <a:gd name="adj" fmla="val 50000"/>
            </a:avLst>
          </a:prstGeom>
          <a:solidFill>
            <a:srgbClr val="E94235"/>
          </a:solidFill>
          <a:ln w="19050" cap="flat" cmpd="sng">
            <a:solidFill>
              <a:srgbClr val="1E1E1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>
                <a:solidFill>
                  <a:srgbClr val="1E1E1E"/>
                </a:solidFill>
                <a:latin typeface="Google Sans"/>
                <a:ea typeface="Google Sans"/>
                <a:cs typeface="Google Sans"/>
                <a:sym typeface="Google Sans"/>
              </a:rPr>
              <a:t>Deno</a:t>
            </a:r>
            <a:r>
              <a:rPr lang="en" dirty="0">
                <a:solidFill>
                  <a:srgbClr val="1E1E1E"/>
                </a:solidFill>
                <a:latin typeface="Google Sans"/>
                <a:ea typeface="Google Sans"/>
                <a:cs typeface="Google Sans"/>
                <a:sym typeface="Google Sans"/>
              </a:rPr>
              <a:t> 1</a:t>
            </a:r>
            <a:endParaRPr dirty="0">
              <a:solidFill>
                <a:srgbClr val="1E1E1E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1" name="Google Shape;419;p52">
            <a:extLst>
              <a:ext uri="{FF2B5EF4-FFF2-40B4-BE49-F238E27FC236}">
                <a16:creationId xmlns:a16="http://schemas.microsoft.com/office/drawing/2014/main" id="{763106EE-A859-C253-882B-9549B8AAC98A}"/>
              </a:ext>
            </a:extLst>
          </p:cNvPr>
          <p:cNvSpPr/>
          <p:nvPr/>
        </p:nvSpPr>
        <p:spPr>
          <a:xfrm>
            <a:off x="7668344" y="3608435"/>
            <a:ext cx="1037071" cy="392400"/>
          </a:xfrm>
          <a:prstGeom prst="roundRect">
            <a:avLst>
              <a:gd name="adj" fmla="val 50000"/>
            </a:avLst>
          </a:prstGeom>
          <a:solidFill>
            <a:srgbClr val="57CAFF"/>
          </a:solidFill>
          <a:ln w="19050" cap="flat" cmpd="sng">
            <a:solidFill>
              <a:srgbClr val="1E1E1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1E1E1E"/>
                </a:solidFill>
                <a:latin typeface="Google Sans"/>
                <a:ea typeface="Google Sans"/>
                <a:cs typeface="Google Sans"/>
                <a:sym typeface="Google Sans"/>
              </a:rPr>
              <a:t>Node.js</a:t>
            </a:r>
            <a:endParaRPr dirty="0">
              <a:solidFill>
                <a:srgbClr val="1E1E1E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4CB6428-BE96-093D-437C-9540952660ED}"/>
              </a:ext>
            </a:extLst>
          </p:cNvPr>
          <p:cNvSpPr txBox="1"/>
          <p:nvPr/>
        </p:nvSpPr>
        <p:spPr>
          <a:xfrm>
            <a:off x="0" y="4851437"/>
            <a:ext cx="22300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gradFill>
                  <a:gsLst>
                    <a:gs pos="0">
                      <a:schemeClr val="accent1"/>
                    </a:gs>
                    <a:gs pos="100000">
                      <a:schemeClr val="accent4"/>
                    </a:gs>
                  </a:gsLst>
                  <a:lin ang="5400000" scaled="1"/>
                </a:gradFill>
                <a:latin typeface="Aptos Mono" panose="020B0009020202020204" pitchFamily="49" charset="0"/>
              </a:rPr>
              <a:t>https://</a:t>
            </a:r>
            <a:r>
              <a:rPr lang="en-GB" sz="1200" dirty="0" err="1">
                <a:gradFill>
                  <a:gsLst>
                    <a:gs pos="0">
                      <a:schemeClr val="accent1"/>
                    </a:gs>
                    <a:gs pos="100000">
                      <a:schemeClr val="accent4"/>
                    </a:gs>
                  </a:gsLst>
                  <a:lin ang="5400000" scaled="1"/>
                </a:gradFill>
                <a:latin typeface="Aptos Mono" panose="020B0009020202020204" pitchFamily="49" charset="0"/>
              </a:rPr>
              <a:t>bit.ly</a:t>
            </a:r>
            <a:r>
              <a:rPr lang="en-GB" sz="1200" dirty="0">
                <a:gradFill>
                  <a:gsLst>
                    <a:gs pos="0">
                      <a:schemeClr val="accent1"/>
                    </a:gs>
                    <a:gs pos="100000">
                      <a:schemeClr val="accent4"/>
                    </a:gs>
                  </a:gsLst>
                  <a:lin ang="5400000" scaled="1"/>
                </a:gradFill>
                <a:latin typeface="Aptos Mono" panose="020B0009020202020204" pitchFamily="49" charset="0"/>
              </a:rPr>
              <a:t>/3XbRq3E</a:t>
            </a:r>
          </a:p>
        </p:txBody>
      </p:sp>
    </p:spTree>
    <p:extLst>
      <p:ext uri="{BB962C8B-B14F-4D97-AF65-F5344CB8AC3E}">
        <p14:creationId xmlns:p14="http://schemas.microsoft.com/office/powerpoint/2010/main" val="2943074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>
          <a:extLst>
            <a:ext uri="{FF2B5EF4-FFF2-40B4-BE49-F238E27FC236}">
              <a16:creationId xmlns:a16="http://schemas.microsoft.com/office/drawing/2014/main" id="{DE98DD94-DA72-432B-5175-47071B4465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52">
            <a:extLst>
              <a:ext uri="{FF2B5EF4-FFF2-40B4-BE49-F238E27FC236}">
                <a16:creationId xmlns:a16="http://schemas.microsoft.com/office/drawing/2014/main" id="{820D363D-5929-BB86-B56E-EEE0E88B615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72013" y="292063"/>
            <a:ext cx="4919100" cy="75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 b="0" dirty="0"/>
              <a:t>Performance</a:t>
            </a:r>
            <a:endParaRPr sz="2900" b="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7CD05DD-2764-AF00-59B4-0F1E69E7D8CB}"/>
              </a:ext>
            </a:extLst>
          </p:cNvPr>
          <p:cNvSpPr txBox="1"/>
          <p:nvPr/>
        </p:nvSpPr>
        <p:spPr>
          <a:xfrm>
            <a:off x="0" y="4851437"/>
            <a:ext cx="48333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gradFill>
                  <a:gsLst>
                    <a:gs pos="0">
                      <a:schemeClr val="accent1"/>
                    </a:gs>
                    <a:gs pos="100000">
                      <a:schemeClr val="accent4"/>
                    </a:gs>
                  </a:gsLst>
                  <a:lin ang="5400000" scaled="1"/>
                </a:gradFill>
                <a:latin typeface="Aptos Mono" panose="020B0009020202020204" pitchFamily="49" charset="0"/>
              </a:rPr>
              <a:t>https://</a:t>
            </a:r>
            <a:r>
              <a:rPr lang="en-GB" sz="1200" dirty="0" err="1">
                <a:gradFill>
                  <a:gsLst>
                    <a:gs pos="0">
                      <a:schemeClr val="accent1"/>
                    </a:gs>
                    <a:gs pos="100000">
                      <a:schemeClr val="accent4"/>
                    </a:gs>
                  </a:gsLst>
                  <a:lin ang="5400000" scaled="1"/>
                </a:gradFill>
                <a:latin typeface="Aptos Mono" panose="020B0009020202020204" pitchFamily="49" charset="0"/>
              </a:rPr>
              <a:t>www.youtube.com</a:t>
            </a:r>
            <a:r>
              <a:rPr lang="en-GB" sz="1200" dirty="0">
                <a:gradFill>
                  <a:gsLst>
                    <a:gs pos="0">
                      <a:schemeClr val="accent1"/>
                    </a:gs>
                    <a:gs pos="100000">
                      <a:schemeClr val="accent4"/>
                    </a:gs>
                  </a:gsLst>
                  <a:lin ang="5400000" scaled="1"/>
                </a:gradFill>
                <a:latin typeface="Aptos Mono" panose="020B0009020202020204" pitchFamily="49" charset="0"/>
              </a:rPr>
              <a:t>/</a:t>
            </a:r>
            <a:r>
              <a:rPr lang="en-GB" sz="1200" dirty="0" err="1">
                <a:gradFill>
                  <a:gsLst>
                    <a:gs pos="0">
                      <a:schemeClr val="accent1"/>
                    </a:gs>
                    <a:gs pos="100000">
                      <a:schemeClr val="accent4"/>
                    </a:gs>
                  </a:gsLst>
                  <a:lin ang="5400000" scaled="1"/>
                </a:gradFill>
                <a:latin typeface="Aptos Mono" panose="020B0009020202020204" pitchFamily="49" charset="0"/>
              </a:rPr>
              <a:t>watch?v</a:t>
            </a:r>
            <a:r>
              <a:rPr lang="en-GB" sz="1200" dirty="0">
                <a:gradFill>
                  <a:gsLst>
                    <a:gs pos="0">
                      <a:schemeClr val="accent1"/>
                    </a:gs>
                    <a:gs pos="100000">
                      <a:schemeClr val="accent4"/>
                    </a:gs>
                  </a:gsLst>
                  <a:lin ang="5400000" scaled="1"/>
                </a:gradFill>
                <a:latin typeface="Aptos Mono" panose="020B0009020202020204" pitchFamily="49" charset="0"/>
              </a:rPr>
              <a:t>=</a:t>
            </a:r>
            <a:r>
              <a:rPr lang="en-GB" sz="1200" dirty="0" err="1">
                <a:gradFill>
                  <a:gsLst>
                    <a:gs pos="0">
                      <a:schemeClr val="accent1"/>
                    </a:gs>
                    <a:gs pos="100000">
                      <a:schemeClr val="accent4"/>
                    </a:gs>
                  </a:gsLst>
                  <a:lin ang="5400000" scaled="1"/>
                </a:gradFill>
                <a:latin typeface="Aptos Mono" panose="020B0009020202020204" pitchFamily="49" charset="0"/>
              </a:rPr>
              <a:t>yJmyYosyDDM&amp;t</a:t>
            </a:r>
            <a:r>
              <a:rPr lang="en-GB" sz="1200" dirty="0">
                <a:gradFill>
                  <a:gsLst>
                    <a:gs pos="0">
                      <a:schemeClr val="accent1"/>
                    </a:gs>
                    <a:gs pos="100000">
                      <a:schemeClr val="accent4"/>
                    </a:gs>
                  </a:gsLst>
                  <a:lin ang="5400000" scaled="1"/>
                </a:gradFill>
                <a:latin typeface="Aptos Mono" panose="020B0009020202020204" pitchFamily="49" charset="0"/>
              </a:rPr>
              <a:t>=617s</a:t>
            </a:r>
          </a:p>
        </p:txBody>
      </p:sp>
      <p:pic>
        <p:nvPicPr>
          <p:cNvPr id="12" name="Picture 11" descr="A screenshot of a graph&#10;&#10;Description automatically generated">
            <a:extLst>
              <a:ext uri="{FF2B5EF4-FFF2-40B4-BE49-F238E27FC236}">
                <a16:creationId xmlns:a16="http://schemas.microsoft.com/office/drawing/2014/main" id="{AE328631-F15B-19F9-E51F-D489C65BE5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1234" y="915566"/>
            <a:ext cx="6501532" cy="3853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1150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>
          <a:extLst>
            <a:ext uri="{FF2B5EF4-FFF2-40B4-BE49-F238E27FC236}">
              <a16:creationId xmlns:a16="http://schemas.microsoft.com/office/drawing/2014/main" id="{361DD8C1-2008-74A8-0BB7-A911A7A6BC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52">
            <a:extLst>
              <a:ext uri="{FF2B5EF4-FFF2-40B4-BE49-F238E27FC236}">
                <a16:creationId xmlns:a16="http://schemas.microsoft.com/office/drawing/2014/main" id="{BBBFB0DF-A695-5F45-7CAD-CE746E77D51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72013" y="292063"/>
            <a:ext cx="4919100" cy="75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 b="0" dirty="0"/>
              <a:t>Performance</a:t>
            </a:r>
            <a:endParaRPr sz="2900" b="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9AFB858-4FD9-5A23-61AE-A7576E62A2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40" y="955452"/>
            <a:ext cx="7452320" cy="4188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7851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>
          <a:extLst>
            <a:ext uri="{FF2B5EF4-FFF2-40B4-BE49-F238E27FC236}">
              <a16:creationId xmlns:a16="http://schemas.microsoft.com/office/drawing/2014/main" id="{3591ACF8-241E-6E44-81EA-AAFB2A31D6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9" name="Google Shape;339;p42">
            <a:extLst>
              <a:ext uri="{FF2B5EF4-FFF2-40B4-BE49-F238E27FC236}">
                <a16:creationId xmlns:a16="http://schemas.microsoft.com/office/drawing/2014/main" id="{4D5B55F5-6816-0A47-2885-7C3DDA3DA0B2}"/>
              </a:ext>
            </a:extLst>
          </p:cNvPr>
          <p:cNvPicPr preferRelativeResize="0"/>
          <p:nvPr/>
        </p:nvPicPr>
        <p:blipFill>
          <a:blip r:embed="rId3"/>
          <a:srcRect l="13187" r="13187"/>
          <a:stretch/>
        </p:blipFill>
        <p:spPr>
          <a:xfrm>
            <a:off x="4932040" y="-241170"/>
            <a:ext cx="4210374" cy="5718636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Google Shape;340;p42">
            <a:extLst>
              <a:ext uri="{FF2B5EF4-FFF2-40B4-BE49-F238E27FC236}">
                <a16:creationId xmlns:a16="http://schemas.microsoft.com/office/drawing/2014/main" id="{E510FF2A-64A8-38B4-0FE6-D33094B18124}"/>
              </a:ext>
            </a:extLst>
          </p:cNvPr>
          <p:cNvSpPr txBox="1"/>
          <p:nvPr/>
        </p:nvSpPr>
        <p:spPr>
          <a:xfrm>
            <a:off x="311700" y="555600"/>
            <a:ext cx="4312800" cy="290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 b="1" dirty="0">
                <a:latin typeface="Google Sans"/>
                <a:ea typeface="Google Sans"/>
                <a:cs typeface="Google Sans"/>
                <a:sym typeface="Google Sans"/>
              </a:rPr>
              <a:t>Hi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" sz="2900" b="1" dirty="0">
              <a:latin typeface="Google Sans"/>
              <a:ea typeface="Google Sans"/>
              <a:cs typeface="Google Sans"/>
              <a:sym typeface="Google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accent4"/>
                </a:solidFill>
                <a:latin typeface="Roboto Mono Light"/>
                <a:cs typeface="Roboto Mono Light"/>
                <a:sym typeface="Google Sans"/>
              </a:rPr>
              <a:t>Robert</a:t>
            </a:r>
          </a:p>
          <a:p>
            <a:pPr lvl="5">
              <a:lnSpc>
                <a:spcPct val="115000"/>
              </a:lnSpc>
            </a:pPr>
            <a:r>
              <a:rPr lang="en" sz="2000" dirty="0">
                <a:solidFill>
                  <a:srgbClr val="5F6368"/>
                </a:solidFill>
                <a:latin typeface="Roboto Mono Light"/>
                <a:cs typeface="Roboto Mono Light"/>
                <a:sym typeface="Google Sans"/>
              </a:rPr>
              <a:t>  @</a:t>
            </a:r>
            <a:r>
              <a:rPr lang="en" sz="2000" dirty="0" err="1">
                <a:solidFill>
                  <a:srgbClr val="5F6368"/>
                </a:solidFill>
                <a:latin typeface="Roboto Mono Light"/>
                <a:cs typeface="Roboto Mono Light"/>
                <a:sym typeface="Google Sans"/>
              </a:rPr>
              <a:t>sadev.co.za</a:t>
            </a:r>
            <a:endParaRPr lang="en" sz="2000" dirty="0">
              <a:solidFill>
                <a:srgbClr val="5F6368"/>
              </a:solidFill>
              <a:latin typeface="Roboto Mono Light"/>
              <a:cs typeface="Roboto Mono Light"/>
              <a:sym typeface="Google Sans"/>
            </a:endParaRPr>
          </a:p>
          <a:p>
            <a:pPr lvl="5">
              <a:lnSpc>
                <a:spcPct val="115000"/>
              </a:lnSpc>
            </a:pPr>
            <a:r>
              <a:rPr lang="en" sz="2000" dirty="0">
                <a:solidFill>
                  <a:srgbClr val="5F6368"/>
                </a:solidFill>
                <a:latin typeface="Roboto Mono Light"/>
                <a:cs typeface="Roboto Mono Light"/>
                <a:sym typeface="Google Sans"/>
              </a:rPr>
              <a:t>  @</a:t>
            </a:r>
            <a:r>
              <a:rPr lang="en" sz="2000" dirty="0" err="1">
                <a:solidFill>
                  <a:srgbClr val="5F6368"/>
                </a:solidFill>
                <a:latin typeface="Roboto Mono Light"/>
                <a:cs typeface="Roboto Mono Light"/>
                <a:sym typeface="Google Sans"/>
              </a:rPr>
              <a:t>devconf.co.za</a:t>
            </a:r>
            <a:endParaRPr lang="en" sz="2000" dirty="0">
              <a:solidFill>
                <a:srgbClr val="5F6368"/>
              </a:solidFill>
              <a:latin typeface="Roboto Mono Light"/>
              <a:cs typeface="Roboto Mono Light"/>
              <a:sym typeface="Google Sans"/>
            </a:endParaRPr>
          </a:p>
          <a:p>
            <a:pPr lvl="5">
              <a:lnSpc>
                <a:spcPct val="115000"/>
              </a:lnSpc>
            </a:pPr>
            <a:r>
              <a:rPr lang="en" sz="2000" dirty="0">
                <a:solidFill>
                  <a:srgbClr val="5F6368"/>
                </a:solidFill>
                <a:latin typeface="Roboto Mono Light"/>
                <a:cs typeface="Roboto Mono Light"/>
                <a:sym typeface="Google Sans"/>
              </a:rPr>
              <a:t>  @</a:t>
            </a:r>
            <a:r>
              <a:rPr lang="en" sz="2000" dirty="0" err="1">
                <a:solidFill>
                  <a:srgbClr val="5F6368"/>
                </a:solidFill>
                <a:latin typeface="Roboto Mono Light"/>
                <a:cs typeface="Roboto Mono Light"/>
                <a:sym typeface="Google Sans"/>
              </a:rPr>
              <a:t>goodname.co.za</a:t>
            </a:r>
            <a:endParaRPr lang="en" sz="2000" dirty="0">
              <a:solidFill>
                <a:srgbClr val="5F6368"/>
              </a:solidFill>
              <a:latin typeface="Roboto Mono Light"/>
              <a:cs typeface="Roboto Mono Light"/>
              <a:sym typeface="Google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" sz="2900" b="1" dirty="0">
              <a:latin typeface="Google Sans"/>
              <a:ea typeface="Google Sans"/>
              <a:cs typeface="Google Sans"/>
              <a:sym typeface="Google Sans"/>
            </a:endParaRPr>
          </a:p>
        </p:txBody>
      </p:sp>
    </p:spTree>
    <p:extLst>
      <p:ext uri="{BB962C8B-B14F-4D97-AF65-F5344CB8AC3E}">
        <p14:creationId xmlns:p14="http://schemas.microsoft.com/office/powerpoint/2010/main" val="4018950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>
          <a:extLst>
            <a:ext uri="{FF2B5EF4-FFF2-40B4-BE49-F238E27FC236}">
              <a16:creationId xmlns:a16="http://schemas.microsoft.com/office/drawing/2014/main" id="{C381A162-7E2B-6122-5E44-282D5D41AF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37">
            <a:extLst>
              <a:ext uri="{FF2B5EF4-FFF2-40B4-BE49-F238E27FC236}">
                <a16:creationId xmlns:a16="http://schemas.microsoft.com/office/drawing/2014/main" id="{C4CD628A-7D26-545D-D8DC-4C5C4881CBD1}"/>
              </a:ext>
            </a:extLst>
          </p:cNvPr>
          <p:cNvSpPr/>
          <p:nvPr/>
        </p:nvSpPr>
        <p:spPr>
          <a:xfrm>
            <a:off x="332200" y="1292675"/>
            <a:ext cx="4500300" cy="3527100"/>
          </a:xfrm>
          <a:prstGeom prst="roundRect">
            <a:avLst>
              <a:gd name="adj" fmla="val 4197"/>
            </a:avLst>
          </a:prstGeom>
          <a:solidFill>
            <a:srgbClr val="CCF6C5"/>
          </a:solidFill>
          <a:ln w="19050" cap="flat" cmpd="sng">
            <a:solidFill>
              <a:srgbClr val="1E1E1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 Mono Light"/>
              <a:ea typeface="Roboto Mono Light"/>
              <a:cs typeface="Roboto Mono Light"/>
              <a:sym typeface="Roboto Mono Light"/>
            </a:endParaRPr>
          </a:p>
        </p:txBody>
      </p:sp>
      <p:sp>
        <p:nvSpPr>
          <p:cNvPr id="297" name="Google Shape;297;p37">
            <a:extLst>
              <a:ext uri="{FF2B5EF4-FFF2-40B4-BE49-F238E27FC236}">
                <a16:creationId xmlns:a16="http://schemas.microsoft.com/office/drawing/2014/main" id="{44838574-233F-6403-4E8F-734BD259ABF9}"/>
              </a:ext>
            </a:extLst>
          </p:cNvPr>
          <p:cNvSpPr/>
          <p:nvPr/>
        </p:nvSpPr>
        <p:spPr>
          <a:xfrm>
            <a:off x="5173200" y="323700"/>
            <a:ext cx="3630000" cy="4496100"/>
          </a:xfrm>
          <a:prstGeom prst="roundRect">
            <a:avLst>
              <a:gd name="adj" fmla="val 4197"/>
            </a:avLst>
          </a:prstGeom>
          <a:solidFill>
            <a:srgbClr val="5CDB6D"/>
          </a:solidFill>
          <a:ln w="19050" cap="flat" cmpd="sng">
            <a:solidFill>
              <a:srgbClr val="1E1E1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28600" lvl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E1E1E"/>
              </a:buClr>
              <a:buSzPts val="2600"/>
            </a:pPr>
            <a:r>
              <a:rPr lang="en-US" sz="2600" dirty="0">
                <a:solidFill>
                  <a:srgbClr val="1E1E1E"/>
                </a:solidFill>
                <a:latin typeface="Google Sans"/>
                <a:ea typeface="Google Sans"/>
                <a:cs typeface="Google Sans"/>
                <a:sym typeface="Google Sans"/>
              </a:rPr>
              <a:t>Cool New Tech</a:t>
            </a:r>
          </a:p>
          <a:p>
            <a:pPr marL="228600" lvl="0" indent="24638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E1E1E"/>
              </a:buClr>
              <a:buSzPts val="2600"/>
              <a:buFont typeface="Google Sans"/>
              <a:buAutoNum type="arabicPeriod"/>
            </a:pPr>
            <a:r>
              <a:rPr lang="en-US" sz="2600" dirty="0">
                <a:solidFill>
                  <a:srgbClr val="1E1E1E"/>
                </a:solidFill>
                <a:latin typeface="Google Sans"/>
                <a:ea typeface="Google Sans"/>
                <a:cs typeface="Google Sans"/>
                <a:sym typeface="Google Sans"/>
              </a:rPr>
              <a:t>Yarn</a:t>
            </a:r>
          </a:p>
          <a:p>
            <a:pPr marL="228600" lvl="0" indent="24638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E1E1E"/>
              </a:buClr>
              <a:buSzPts val="2600"/>
              <a:buFont typeface="Google Sans"/>
              <a:buAutoNum type="arabicPeriod"/>
            </a:pPr>
            <a:r>
              <a:rPr lang="en-US" sz="2600" dirty="0" err="1">
                <a:solidFill>
                  <a:srgbClr val="1E1E1E"/>
                </a:solidFill>
                <a:latin typeface="Google Sans"/>
                <a:ea typeface="Google Sans"/>
                <a:cs typeface="Google Sans"/>
                <a:sym typeface="Google Sans"/>
              </a:rPr>
              <a:t>pnpm</a:t>
            </a:r>
            <a:endParaRPr lang="en-US" sz="2600" dirty="0">
              <a:solidFill>
                <a:srgbClr val="1E1E1E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marL="228600" lvl="0" indent="24638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E1E1E"/>
              </a:buClr>
              <a:buSzPts val="2600"/>
              <a:buFont typeface="Google Sans"/>
              <a:buAutoNum type="arabicPeriod"/>
            </a:pPr>
            <a:r>
              <a:rPr lang="en-US" sz="2600" dirty="0">
                <a:solidFill>
                  <a:srgbClr val="1E1E1E"/>
                </a:solidFill>
                <a:latin typeface="Google Sans"/>
                <a:ea typeface="Google Sans"/>
                <a:cs typeface="Google Sans"/>
                <a:sym typeface="Google Sans"/>
              </a:rPr>
              <a:t>bun</a:t>
            </a:r>
          </a:p>
          <a:p>
            <a:pPr marL="228600" lvl="0" indent="24638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E1E1E"/>
              </a:buClr>
              <a:buSzPts val="2600"/>
              <a:buFont typeface="Google Sans"/>
              <a:buAutoNum type="arabicPeriod"/>
            </a:pPr>
            <a:r>
              <a:rPr lang="en-US" sz="2600" dirty="0" err="1">
                <a:solidFill>
                  <a:srgbClr val="1E1E1E"/>
                </a:solidFill>
                <a:latin typeface="Google Sans"/>
                <a:ea typeface="Google Sans"/>
                <a:cs typeface="Google Sans"/>
                <a:sym typeface="Google Sans"/>
              </a:rPr>
              <a:t>Deno</a:t>
            </a:r>
            <a:endParaRPr lang="en-US" sz="2600" dirty="0">
              <a:solidFill>
                <a:srgbClr val="1E1E1E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marL="228600" lvl="0" indent="24638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E1E1E"/>
              </a:buClr>
              <a:buSzPts val="2600"/>
              <a:buFont typeface="Google Sans"/>
              <a:buAutoNum type="arabicPeriod"/>
            </a:pPr>
            <a:r>
              <a:rPr lang="en-US" sz="2600" dirty="0">
                <a:solidFill>
                  <a:srgbClr val="1E1E1E"/>
                </a:solidFill>
                <a:latin typeface="Google Sans"/>
                <a:ea typeface="Google Sans"/>
                <a:cs typeface="Google Sans"/>
                <a:sym typeface="Google Sans"/>
              </a:rPr>
              <a:t>JSR</a:t>
            </a:r>
          </a:p>
        </p:txBody>
      </p:sp>
      <p:sp>
        <p:nvSpPr>
          <p:cNvPr id="298" name="Google Shape;298;p37">
            <a:extLst>
              <a:ext uri="{FF2B5EF4-FFF2-40B4-BE49-F238E27FC236}">
                <a16:creationId xmlns:a16="http://schemas.microsoft.com/office/drawing/2014/main" id="{710C51E8-ED4B-AC94-DB1C-06F2D3AD450C}"/>
              </a:ext>
            </a:extLst>
          </p:cNvPr>
          <p:cNvSpPr/>
          <p:nvPr/>
        </p:nvSpPr>
        <p:spPr>
          <a:xfrm>
            <a:off x="332200" y="323700"/>
            <a:ext cx="4500300" cy="693900"/>
          </a:xfrm>
          <a:prstGeom prst="roundRect">
            <a:avLst>
              <a:gd name="adj" fmla="val 28113"/>
            </a:avLst>
          </a:prstGeom>
          <a:solidFill>
            <a:schemeClr val="lt1"/>
          </a:solidFill>
          <a:ln w="19050" cap="flat" cmpd="sng">
            <a:solidFill>
              <a:srgbClr val="1E1E1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dirty="0">
                <a:solidFill>
                  <a:srgbClr val="1E1E1E"/>
                </a:solidFill>
                <a:latin typeface="Google Sans"/>
                <a:ea typeface="Google Sans"/>
                <a:cs typeface="Google Sans"/>
                <a:sym typeface="Google Sans"/>
              </a:rPr>
              <a:t>What did we see today?</a:t>
            </a:r>
            <a:endParaRPr dirty="0">
              <a:solidFill>
                <a:srgbClr val="1E1E1E"/>
              </a:solidFill>
              <a:latin typeface="Roboto Mono Light"/>
              <a:ea typeface="Roboto Mono Light"/>
              <a:cs typeface="Roboto Mono Light"/>
              <a:sym typeface="Roboto Mono Light"/>
            </a:endParaRPr>
          </a:p>
        </p:txBody>
      </p:sp>
      <p:sp>
        <p:nvSpPr>
          <p:cNvPr id="299" name="Google Shape;299;p37">
            <a:extLst>
              <a:ext uri="{FF2B5EF4-FFF2-40B4-BE49-F238E27FC236}">
                <a16:creationId xmlns:a16="http://schemas.microsoft.com/office/drawing/2014/main" id="{448D0E8A-93BD-1348-0C87-DE405C43B65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5596" y="1420242"/>
            <a:ext cx="3867900" cy="303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800" b="1" dirty="0">
                <a:solidFill>
                  <a:srgbClr val="1E1E1E"/>
                </a:solidFill>
                <a:latin typeface="Google Sans"/>
                <a:ea typeface="Google Sans"/>
                <a:cs typeface="Google Sans"/>
                <a:sym typeface="Google Sans"/>
              </a:rPr>
              <a:t>Still the same language you love</a:t>
            </a: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lang="en" sz="1800" b="1" dirty="0">
              <a:solidFill>
                <a:srgbClr val="1E1E1E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800" b="1" dirty="0">
                <a:solidFill>
                  <a:srgbClr val="1E1E1E"/>
                </a:solidFill>
                <a:latin typeface="Google Sans"/>
                <a:ea typeface="Google Sans"/>
                <a:cs typeface="Google Sans"/>
                <a:sym typeface="Google Sans"/>
              </a:rPr>
              <a:t>Hopefully this challenges your thinking and inspires exploring…</a:t>
            </a: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lang="en" sz="1800" b="1" dirty="0">
              <a:solidFill>
                <a:srgbClr val="1E1E1E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800" b="1" dirty="0">
                <a:solidFill>
                  <a:srgbClr val="1E1E1E"/>
                </a:solidFill>
                <a:latin typeface="Google Sans"/>
                <a:ea typeface="Google Sans"/>
                <a:cs typeface="Google Sans"/>
                <a:sym typeface="Google Sans"/>
              </a:rPr>
              <a:t>Modern JavaScript is </a:t>
            </a:r>
            <a:r>
              <a:rPr lang="en" sz="1800" b="1" dirty="0">
                <a:solidFill>
                  <a:schemeClr val="accent1"/>
                </a:solidFill>
                <a:latin typeface="Google Sans"/>
                <a:ea typeface="Google Sans"/>
                <a:cs typeface="Google Sans"/>
                <a:sym typeface="Google Sans"/>
              </a:rPr>
              <a:t>FASTER</a:t>
            </a:r>
            <a:r>
              <a:rPr lang="en" sz="1800" b="1" dirty="0">
                <a:solidFill>
                  <a:srgbClr val="1E1E1E"/>
                </a:solidFill>
                <a:latin typeface="Google Sans"/>
                <a:ea typeface="Google Sans"/>
                <a:cs typeface="Google Sans"/>
                <a:sym typeface="Google Sans"/>
              </a:rPr>
              <a:t>, </a:t>
            </a:r>
            <a:r>
              <a:rPr lang="en" sz="1800" b="1" dirty="0">
                <a:solidFill>
                  <a:schemeClr val="accent2"/>
                </a:solidFill>
                <a:latin typeface="Google Sans"/>
                <a:ea typeface="Google Sans"/>
                <a:cs typeface="Google Sans"/>
                <a:sym typeface="Google Sans"/>
              </a:rPr>
              <a:t>EASIER</a:t>
            </a:r>
            <a:r>
              <a:rPr lang="en" sz="1800" b="1" dirty="0">
                <a:solidFill>
                  <a:srgbClr val="1E1E1E"/>
                </a:solidFill>
                <a:latin typeface="Google Sans"/>
                <a:ea typeface="Google Sans"/>
                <a:cs typeface="Google Sans"/>
                <a:sym typeface="Google Sans"/>
              </a:rPr>
              <a:t> and </a:t>
            </a:r>
            <a:r>
              <a:rPr lang="en" sz="1800" b="1" dirty="0">
                <a:solidFill>
                  <a:schemeClr val="accent3"/>
                </a:solidFill>
                <a:latin typeface="Google Sans"/>
                <a:ea typeface="Google Sans"/>
                <a:cs typeface="Google Sans"/>
                <a:sym typeface="Google Sans"/>
              </a:rPr>
              <a:t>MORE WONDERFUL </a:t>
            </a:r>
            <a:r>
              <a:rPr lang="en" sz="1800" b="1" dirty="0">
                <a:solidFill>
                  <a:srgbClr val="1E1E1E"/>
                </a:solidFill>
                <a:latin typeface="Google Sans"/>
                <a:ea typeface="Google Sans"/>
                <a:cs typeface="Google Sans"/>
                <a:sym typeface="Google Sans"/>
              </a:rPr>
              <a:t>than ever before</a:t>
            </a:r>
            <a:endParaRPr sz="1800" b="1" dirty="0">
              <a:solidFill>
                <a:srgbClr val="1E1E1E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</p:spTree>
    <p:extLst>
      <p:ext uri="{BB962C8B-B14F-4D97-AF65-F5344CB8AC3E}">
        <p14:creationId xmlns:p14="http://schemas.microsoft.com/office/powerpoint/2010/main" val="3806688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6C5"/>
        </a:solidFill>
        <a:effectLst/>
      </p:bgPr>
    </p:bg>
    <p:spTree>
      <p:nvGrpSpPr>
        <p:cNvPr id="1" name="Shape 212">
          <a:extLst>
            <a:ext uri="{FF2B5EF4-FFF2-40B4-BE49-F238E27FC236}">
              <a16:creationId xmlns:a16="http://schemas.microsoft.com/office/drawing/2014/main" id="{4EB5F507-6114-C196-2177-FC5A2AA384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1">
            <a:extLst>
              <a:ext uri="{FF2B5EF4-FFF2-40B4-BE49-F238E27FC236}">
                <a16:creationId xmlns:a16="http://schemas.microsoft.com/office/drawing/2014/main" id="{C54F9EF3-C320-8F79-2A17-D6178C2A35A0}"/>
              </a:ext>
            </a:extLst>
          </p:cNvPr>
          <p:cNvSpPr/>
          <p:nvPr/>
        </p:nvSpPr>
        <p:spPr>
          <a:xfrm>
            <a:off x="1365250" y="1103325"/>
            <a:ext cx="1406525" cy="388305"/>
          </a:xfrm>
          <a:prstGeom prst="roundRect">
            <a:avLst>
              <a:gd name="adj" fmla="val 50000"/>
            </a:avLst>
          </a:prstGeom>
          <a:solidFill>
            <a:srgbClr val="5CDB6D"/>
          </a:solidFill>
          <a:ln w="19050" cap="flat" cmpd="sng">
            <a:solidFill>
              <a:srgbClr val="1A1A1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ogle Sans"/>
                <a:ea typeface="Google Sans"/>
                <a:cs typeface="Google Sans"/>
                <a:sym typeface="Google Sans"/>
              </a:rPr>
              <a:t>git clone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224" name="Google Shape;224;p31">
            <a:extLst>
              <a:ext uri="{FF2B5EF4-FFF2-40B4-BE49-F238E27FC236}">
                <a16:creationId xmlns:a16="http://schemas.microsoft.com/office/drawing/2014/main" id="{C155EF52-5534-EBDA-FFB1-B7244776185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72013" y="292063"/>
            <a:ext cx="4919100" cy="75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 b="0" dirty="0"/>
              <a:t>How do we </a:t>
            </a:r>
            <a:r>
              <a:rPr lang="en" sz="2900" dirty="0">
                <a:solidFill>
                  <a:schemeClr val="accent2"/>
                </a:solidFill>
              </a:rPr>
              <a:t>NOW</a:t>
            </a:r>
            <a:r>
              <a:rPr lang="en" sz="2900" b="0" dirty="0"/>
              <a:t> code?</a:t>
            </a:r>
            <a:endParaRPr sz="2900" b="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8C8B55F-41DA-5BE6-8BCA-71DAC7CAE0E4}"/>
              </a:ext>
            </a:extLst>
          </p:cNvPr>
          <p:cNvGrpSpPr/>
          <p:nvPr/>
        </p:nvGrpSpPr>
        <p:grpSpPr>
          <a:xfrm>
            <a:off x="399201" y="1066103"/>
            <a:ext cx="500392" cy="425528"/>
            <a:chOff x="370625" y="1084715"/>
            <a:chExt cx="731703" cy="629423"/>
          </a:xfrm>
        </p:grpSpPr>
        <p:pic>
          <p:nvPicPr>
            <p:cNvPr id="216" name="Google Shape;216;p31">
              <a:extLst>
                <a:ext uri="{FF2B5EF4-FFF2-40B4-BE49-F238E27FC236}">
                  <a16:creationId xmlns:a16="http://schemas.microsoft.com/office/drawing/2014/main" id="{27CF2FC4-7E31-31BD-54F0-3161E8F30422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b="29113"/>
            <a:stretch/>
          </p:blipFill>
          <p:spPr>
            <a:xfrm>
              <a:off x="370625" y="1084715"/>
              <a:ext cx="731703" cy="62942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56151742-EA25-8956-B077-2B3DDCA82816}"/>
                </a:ext>
              </a:extLst>
            </p:cNvPr>
            <p:cNvSpPr/>
            <p:nvPr/>
          </p:nvSpPr>
          <p:spPr>
            <a:xfrm>
              <a:off x="514350" y="1192213"/>
              <a:ext cx="400275" cy="424800"/>
            </a:xfrm>
            <a:prstGeom prst="rect">
              <a:avLst/>
            </a:prstGeom>
            <a:solidFill>
              <a:srgbClr val="CCF7C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GB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202124"/>
                  </a:solidFill>
                  <a:effectLst/>
                  <a:uLnTx/>
                  <a:uFillTx/>
                  <a:latin typeface="Google Sans"/>
                  <a:ea typeface="Google Sans"/>
                  <a:cs typeface="Google Sans"/>
                  <a:sym typeface="Arial"/>
                </a:rPr>
                <a:t>1</a:t>
              </a:r>
            </a:p>
          </p:txBody>
        </p:sp>
      </p:grpSp>
      <p:sp>
        <p:nvSpPr>
          <p:cNvPr id="4" name="Google Shape;214;p31">
            <a:extLst>
              <a:ext uri="{FF2B5EF4-FFF2-40B4-BE49-F238E27FC236}">
                <a16:creationId xmlns:a16="http://schemas.microsoft.com/office/drawing/2014/main" id="{B81C043B-9F41-5084-9AD1-70F2799ACB6A}"/>
              </a:ext>
            </a:extLst>
          </p:cNvPr>
          <p:cNvSpPr/>
          <p:nvPr/>
        </p:nvSpPr>
        <p:spPr>
          <a:xfrm>
            <a:off x="1365250" y="1601527"/>
            <a:ext cx="4070846" cy="388305"/>
          </a:xfrm>
          <a:prstGeom prst="roundRect">
            <a:avLst>
              <a:gd name="adj" fmla="val 50000"/>
            </a:avLst>
          </a:prstGeom>
          <a:solidFill>
            <a:srgbClr val="5CDB6D"/>
          </a:solidFill>
          <a:ln w="19050" cap="flat" cmpd="sng">
            <a:solidFill>
              <a:srgbClr val="1A1A1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ogle Sans"/>
                <a:ea typeface="Google Sans"/>
                <a:cs typeface="Google Sans"/>
                <a:sym typeface="Google Sans"/>
              </a:rPr>
              <a:t>CHALLENGE</a:t>
            </a:r>
            <a:r>
              <a:rPr lang="en" sz="1600" dirty="0">
                <a:latin typeface="Google Sans"/>
                <a:ea typeface="Google Sans"/>
                <a:cs typeface="Google Sans"/>
                <a:sym typeface="Google Sans"/>
              </a:rPr>
              <a:t> YOUR ASSUMPTIONS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oogle Sans"/>
              <a:ea typeface="Google Sans"/>
              <a:cs typeface="Google Sans"/>
              <a:sym typeface="Google San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51D04C0-6888-9176-8A7B-9F5473FF280C}"/>
              </a:ext>
            </a:extLst>
          </p:cNvPr>
          <p:cNvGrpSpPr/>
          <p:nvPr/>
        </p:nvGrpSpPr>
        <p:grpSpPr>
          <a:xfrm>
            <a:off x="399201" y="1564305"/>
            <a:ext cx="500392" cy="425528"/>
            <a:chOff x="370625" y="1084715"/>
            <a:chExt cx="731703" cy="629423"/>
          </a:xfrm>
        </p:grpSpPr>
        <p:pic>
          <p:nvPicPr>
            <p:cNvPr id="6" name="Google Shape;216;p31">
              <a:extLst>
                <a:ext uri="{FF2B5EF4-FFF2-40B4-BE49-F238E27FC236}">
                  <a16:creationId xmlns:a16="http://schemas.microsoft.com/office/drawing/2014/main" id="{347606C1-93C2-5910-5706-D13D33CF6233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b="29113"/>
            <a:stretch/>
          </p:blipFill>
          <p:spPr>
            <a:xfrm>
              <a:off x="370625" y="1084715"/>
              <a:ext cx="731703" cy="62942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8F5BB54-521C-45A1-7258-72494117004F}"/>
                </a:ext>
              </a:extLst>
            </p:cNvPr>
            <p:cNvSpPr/>
            <p:nvPr/>
          </p:nvSpPr>
          <p:spPr>
            <a:xfrm>
              <a:off x="514350" y="1192213"/>
              <a:ext cx="400275" cy="424800"/>
            </a:xfrm>
            <a:prstGeom prst="rect">
              <a:avLst/>
            </a:prstGeom>
            <a:solidFill>
              <a:srgbClr val="CCF7C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GB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202124"/>
                  </a:solidFill>
                  <a:effectLst/>
                  <a:uLnTx/>
                  <a:uFillTx/>
                  <a:latin typeface="Google Sans"/>
                  <a:ea typeface="Google Sans"/>
                  <a:cs typeface="Google Sans"/>
                  <a:sym typeface="Arial"/>
                </a:rPr>
                <a:t>2</a:t>
              </a:r>
            </a:p>
          </p:txBody>
        </p:sp>
      </p:grpSp>
      <p:sp>
        <p:nvSpPr>
          <p:cNvPr id="8" name="Google Shape;214;p31">
            <a:extLst>
              <a:ext uri="{FF2B5EF4-FFF2-40B4-BE49-F238E27FC236}">
                <a16:creationId xmlns:a16="http://schemas.microsoft.com/office/drawing/2014/main" id="{C23632C6-501C-2CE3-3022-97F566C3816B}"/>
              </a:ext>
            </a:extLst>
          </p:cNvPr>
          <p:cNvSpPr/>
          <p:nvPr/>
        </p:nvSpPr>
        <p:spPr>
          <a:xfrm>
            <a:off x="1365250" y="2099729"/>
            <a:ext cx="2558678" cy="388305"/>
          </a:xfrm>
          <a:prstGeom prst="roundRect">
            <a:avLst>
              <a:gd name="adj" fmla="val 50000"/>
            </a:avLst>
          </a:prstGeom>
          <a:solidFill>
            <a:srgbClr val="5CDB6D"/>
          </a:solidFill>
          <a:ln w="19050" cap="flat" cmpd="sng">
            <a:solidFill>
              <a:srgbClr val="1A1A1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ogle Sans"/>
                <a:ea typeface="Google Sans"/>
                <a:cs typeface="Google Sans"/>
                <a:sym typeface="Google Sans"/>
              </a:rPr>
              <a:t>ADOPT A RESCUE</a:t>
            </a:r>
            <a:r>
              <a:rPr kumimoji="0" lang="en" sz="1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ogle Sans"/>
                <a:ea typeface="Google Sans"/>
                <a:cs typeface="Google Sans"/>
                <a:sym typeface="Google Sans"/>
              </a:rPr>
              <a:t> DOG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oogle Sans"/>
              <a:ea typeface="Google Sans"/>
              <a:cs typeface="Google Sans"/>
              <a:sym typeface="Google Sans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F5001B2-A563-0078-10AA-75DBA3211922}"/>
              </a:ext>
            </a:extLst>
          </p:cNvPr>
          <p:cNvGrpSpPr/>
          <p:nvPr/>
        </p:nvGrpSpPr>
        <p:grpSpPr>
          <a:xfrm>
            <a:off x="399201" y="2062507"/>
            <a:ext cx="500392" cy="425528"/>
            <a:chOff x="370625" y="1084715"/>
            <a:chExt cx="731703" cy="629423"/>
          </a:xfrm>
        </p:grpSpPr>
        <p:pic>
          <p:nvPicPr>
            <p:cNvPr id="10" name="Google Shape;216;p31">
              <a:extLst>
                <a:ext uri="{FF2B5EF4-FFF2-40B4-BE49-F238E27FC236}">
                  <a16:creationId xmlns:a16="http://schemas.microsoft.com/office/drawing/2014/main" id="{673014DA-632B-2322-D795-4AB29059F490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b="29113"/>
            <a:stretch/>
          </p:blipFill>
          <p:spPr>
            <a:xfrm>
              <a:off x="370625" y="1084715"/>
              <a:ext cx="731703" cy="62942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51798D8-44FB-C70A-A6C5-4886426183F6}"/>
                </a:ext>
              </a:extLst>
            </p:cNvPr>
            <p:cNvSpPr/>
            <p:nvPr/>
          </p:nvSpPr>
          <p:spPr>
            <a:xfrm>
              <a:off x="514350" y="1192213"/>
              <a:ext cx="400275" cy="424800"/>
            </a:xfrm>
            <a:prstGeom prst="rect">
              <a:avLst/>
            </a:prstGeom>
            <a:solidFill>
              <a:srgbClr val="CCF7C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GB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202124"/>
                  </a:solidFill>
                  <a:effectLst/>
                  <a:uLnTx/>
                  <a:uFillTx/>
                  <a:latin typeface="Google Sans"/>
                  <a:ea typeface="Google Sans"/>
                  <a:cs typeface="Google Sans"/>
                  <a:sym typeface="Arial"/>
                </a:rPr>
                <a:t>3</a:t>
              </a:r>
            </a:p>
          </p:txBody>
        </p:sp>
      </p:grpSp>
      <p:sp>
        <p:nvSpPr>
          <p:cNvPr id="12" name="Google Shape;214;p31">
            <a:extLst>
              <a:ext uri="{FF2B5EF4-FFF2-40B4-BE49-F238E27FC236}">
                <a16:creationId xmlns:a16="http://schemas.microsoft.com/office/drawing/2014/main" id="{143DB98D-D94D-128F-CDAB-A6A74C4D1D8F}"/>
              </a:ext>
            </a:extLst>
          </p:cNvPr>
          <p:cNvSpPr/>
          <p:nvPr/>
        </p:nvSpPr>
        <p:spPr>
          <a:xfrm>
            <a:off x="1365250" y="2600461"/>
            <a:ext cx="2054622" cy="388305"/>
          </a:xfrm>
          <a:prstGeom prst="roundRect">
            <a:avLst>
              <a:gd name="adj" fmla="val 50000"/>
            </a:avLst>
          </a:prstGeom>
          <a:solidFill>
            <a:srgbClr val="5CDB6D"/>
          </a:solidFill>
          <a:ln w="19050" cap="flat" cmpd="sng">
            <a:solidFill>
              <a:srgbClr val="1A1A1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ogle Sans"/>
                <a:ea typeface="Google Sans"/>
                <a:cs typeface="Google Sans"/>
                <a:sym typeface="Google Sans"/>
              </a:rPr>
              <a:t>BOOP THE SNOOT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oogle Sans"/>
              <a:ea typeface="Google Sans"/>
              <a:cs typeface="Google Sans"/>
              <a:sym typeface="Google San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584EE38-3306-EC95-7E5D-3F29C38047C2}"/>
              </a:ext>
            </a:extLst>
          </p:cNvPr>
          <p:cNvGrpSpPr/>
          <p:nvPr/>
        </p:nvGrpSpPr>
        <p:grpSpPr>
          <a:xfrm>
            <a:off x="399201" y="2563239"/>
            <a:ext cx="500392" cy="425528"/>
            <a:chOff x="370625" y="1084715"/>
            <a:chExt cx="731703" cy="629423"/>
          </a:xfrm>
        </p:grpSpPr>
        <p:pic>
          <p:nvPicPr>
            <p:cNvPr id="14" name="Google Shape;216;p31">
              <a:extLst>
                <a:ext uri="{FF2B5EF4-FFF2-40B4-BE49-F238E27FC236}">
                  <a16:creationId xmlns:a16="http://schemas.microsoft.com/office/drawing/2014/main" id="{4A5E1989-0FE7-CCB0-0A0E-4F26E87B5521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b="29113"/>
            <a:stretch/>
          </p:blipFill>
          <p:spPr>
            <a:xfrm>
              <a:off x="370625" y="1084715"/>
              <a:ext cx="731703" cy="62942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654A9159-ED1E-BCDE-B276-B845DB58C495}"/>
                </a:ext>
              </a:extLst>
            </p:cNvPr>
            <p:cNvSpPr/>
            <p:nvPr/>
          </p:nvSpPr>
          <p:spPr>
            <a:xfrm>
              <a:off x="470560" y="1097304"/>
              <a:ext cx="526472" cy="616831"/>
            </a:xfrm>
            <a:prstGeom prst="ellipse">
              <a:avLst/>
            </a:prstGeom>
            <a:solidFill>
              <a:srgbClr val="CCF7C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GB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202124"/>
                  </a:solidFill>
                  <a:effectLst/>
                  <a:uLnTx/>
                  <a:uFillTx/>
                  <a:latin typeface="Google Sans"/>
                  <a:ea typeface="Google Sans"/>
                  <a:cs typeface="Google Sans"/>
                  <a:sym typeface="Arial"/>
                </a:rPr>
                <a:t>3½</a:t>
              </a:r>
            </a:p>
          </p:txBody>
        </p:sp>
      </p:grpSp>
      <p:sp>
        <p:nvSpPr>
          <p:cNvPr id="16" name="Google Shape;214;p31">
            <a:extLst>
              <a:ext uri="{FF2B5EF4-FFF2-40B4-BE49-F238E27FC236}">
                <a16:creationId xmlns:a16="http://schemas.microsoft.com/office/drawing/2014/main" id="{F1FADA3F-8B42-E97A-8DF5-E06416BB927F}"/>
              </a:ext>
            </a:extLst>
          </p:cNvPr>
          <p:cNvSpPr/>
          <p:nvPr/>
        </p:nvSpPr>
        <p:spPr>
          <a:xfrm>
            <a:off x="1365250" y="3097111"/>
            <a:ext cx="6951166" cy="388305"/>
          </a:xfrm>
          <a:prstGeom prst="roundRect">
            <a:avLst>
              <a:gd name="adj" fmla="val 50000"/>
            </a:avLst>
          </a:prstGeom>
          <a:solidFill>
            <a:srgbClr val="5CDB6D"/>
          </a:solidFill>
          <a:ln w="19050" cap="flat" cmpd="sng">
            <a:solidFill>
              <a:srgbClr val="1A1A1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ogle Sans"/>
                <a:ea typeface="Google Sans"/>
                <a:cs typeface="Google Sans"/>
                <a:sym typeface="Google Sans"/>
              </a:rPr>
              <a:t>DO NOT COMPARE YOUR BLOOPER REEL TO OTHERS HIGHLIGHT REEL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oogle Sans"/>
              <a:ea typeface="Google Sans"/>
              <a:cs typeface="Google Sans"/>
              <a:sym typeface="Google Sans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CFA980E-1A70-9B9E-2AC4-852863A60CB2}"/>
              </a:ext>
            </a:extLst>
          </p:cNvPr>
          <p:cNvGrpSpPr/>
          <p:nvPr/>
        </p:nvGrpSpPr>
        <p:grpSpPr>
          <a:xfrm>
            <a:off x="399201" y="3059889"/>
            <a:ext cx="500392" cy="425528"/>
            <a:chOff x="370625" y="1084715"/>
            <a:chExt cx="731703" cy="629423"/>
          </a:xfrm>
        </p:grpSpPr>
        <p:pic>
          <p:nvPicPr>
            <p:cNvPr id="18" name="Google Shape;216;p31">
              <a:extLst>
                <a:ext uri="{FF2B5EF4-FFF2-40B4-BE49-F238E27FC236}">
                  <a16:creationId xmlns:a16="http://schemas.microsoft.com/office/drawing/2014/main" id="{B2A15DFF-38AC-B531-6BC3-E72D458CC67A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b="29113"/>
            <a:stretch/>
          </p:blipFill>
          <p:spPr>
            <a:xfrm>
              <a:off x="370625" y="1084715"/>
              <a:ext cx="731703" cy="62942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404B323-1E79-EEEC-0988-32200814DA91}"/>
                </a:ext>
              </a:extLst>
            </p:cNvPr>
            <p:cNvSpPr/>
            <p:nvPr/>
          </p:nvSpPr>
          <p:spPr>
            <a:xfrm>
              <a:off x="514350" y="1192213"/>
              <a:ext cx="400275" cy="424800"/>
            </a:xfrm>
            <a:prstGeom prst="rect">
              <a:avLst/>
            </a:prstGeom>
            <a:solidFill>
              <a:srgbClr val="CCF7C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GB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202124"/>
                  </a:solidFill>
                  <a:effectLst/>
                  <a:uLnTx/>
                  <a:uFillTx/>
                  <a:latin typeface="Google Sans"/>
                  <a:ea typeface="Google Sans"/>
                  <a:cs typeface="Google Sans"/>
                  <a:sym typeface="Arial"/>
                </a:rPr>
                <a:t>4</a:t>
              </a:r>
            </a:p>
          </p:txBody>
        </p:sp>
      </p:grpSp>
      <p:sp>
        <p:nvSpPr>
          <p:cNvPr id="20" name="Google Shape;214;p31">
            <a:extLst>
              <a:ext uri="{FF2B5EF4-FFF2-40B4-BE49-F238E27FC236}">
                <a16:creationId xmlns:a16="http://schemas.microsoft.com/office/drawing/2014/main" id="{CE2121A2-0F9E-46F8-CBBD-D8DD243061E9}"/>
              </a:ext>
            </a:extLst>
          </p:cNvPr>
          <p:cNvSpPr/>
          <p:nvPr/>
        </p:nvSpPr>
        <p:spPr>
          <a:xfrm>
            <a:off x="1365250" y="3593761"/>
            <a:ext cx="7095182" cy="388305"/>
          </a:xfrm>
          <a:prstGeom prst="roundRect">
            <a:avLst>
              <a:gd name="adj" fmla="val 50000"/>
            </a:avLst>
          </a:prstGeom>
          <a:solidFill>
            <a:srgbClr val="5CDB6D"/>
          </a:solidFill>
          <a:ln w="19050" cap="flat" cmpd="sng">
            <a:solidFill>
              <a:srgbClr val="1A1A1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ogle Sans"/>
                <a:ea typeface="Google Sans"/>
                <a:cs typeface="Google Sans"/>
                <a:sym typeface="Google Sans"/>
              </a:rPr>
              <a:t>THANK YOURSELF FOR HELPING MAKE JAVASCRIPT</a:t>
            </a:r>
            <a:r>
              <a:rPr kumimoji="0" lang="en" sz="1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ogle Sans"/>
                <a:ea typeface="Google Sans"/>
                <a:cs typeface="Google Sans"/>
                <a:sym typeface="Google Sans"/>
              </a:rPr>
              <a:t> 20% BETTER TODAY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oogle Sans"/>
              <a:ea typeface="Google Sans"/>
              <a:cs typeface="Google Sans"/>
              <a:sym typeface="Google Sans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888A699-C6FE-B372-8E8E-76BE81CAA28A}"/>
              </a:ext>
            </a:extLst>
          </p:cNvPr>
          <p:cNvGrpSpPr/>
          <p:nvPr/>
        </p:nvGrpSpPr>
        <p:grpSpPr>
          <a:xfrm>
            <a:off x="399201" y="3556539"/>
            <a:ext cx="500392" cy="425528"/>
            <a:chOff x="370625" y="1084715"/>
            <a:chExt cx="731703" cy="629423"/>
          </a:xfrm>
        </p:grpSpPr>
        <p:pic>
          <p:nvPicPr>
            <p:cNvPr id="22" name="Google Shape;216;p31">
              <a:extLst>
                <a:ext uri="{FF2B5EF4-FFF2-40B4-BE49-F238E27FC236}">
                  <a16:creationId xmlns:a16="http://schemas.microsoft.com/office/drawing/2014/main" id="{A9D3A1D6-0D7A-0F47-B87E-32DCA9516E48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b="29113"/>
            <a:stretch/>
          </p:blipFill>
          <p:spPr>
            <a:xfrm>
              <a:off x="370625" y="1084715"/>
              <a:ext cx="731703" cy="62942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3667CE07-59E7-124F-929F-B1DD004190A7}"/>
                </a:ext>
              </a:extLst>
            </p:cNvPr>
            <p:cNvSpPr/>
            <p:nvPr/>
          </p:nvSpPr>
          <p:spPr>
            <a:xfrm>
              <a:off x="514350" y="1192213"/>
              <a:ext cx="400275" cy="424800"/>
            </a:xfrm>
            <a:prstGeom prst="rect">
              <a:avLst/>
            </a:prstGeom>
            <a:solidFill>
              <a:srgbClr val="CCF7C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GB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202124"/>
                  </a:solidFill>
                  <a:effectLst/>
                  <a:uLnTx/>
                  <a:uFillTx/>
                  <a:latin typeface="Google Sans"/>
                  <a:ea typeface="Google Sans"/>
                  <a:cs typeface="Google Sans"/>
                  <a:sym typeface="Arial"/>
                </a:rPr>
                <a:t>5</a:t>
              </a:r>
            </a:p>
          </p:txBody>
        </p:sp>
      </p:grpSp>
      <p:sp>
        <p:nvSpPr>
          <p:cNvPr id="24" name="Google Shape;214;p31">
            <a:extLst>
              <a:ext uri="{FF2B5EF4-FFF2-40B4-BE49-F238E27FC236}">
                <a16:creationId xmlns:a16="http://schemas.microsoft.com/office/drawing/2014/main" id="{091E1553-5D15-6C38-4065-0A5C1CB77E56}"/>
              </a:ext>
            </a:extLst>
          </p:cNvPr>
          <p:cNvSpPr/>
          <p:nvPr/>
        </p:nvSpPr>
        <p:spPr>
          <a:xfrm>
            <a:off x="1365250" y="4088203"/>
            <a:ext cx="4070846" cy="388305"/>
          </a:xfrm>
          <a:prstGeom prst="roundRect">
            <a:avLst>
              <a:gd name="adj" fmla="val 50000"/>
            </a:avLst>
          </a:prstGeom>
          <a:solidFill>
            <a:srgbClr val="5CDB6D"/>
          </a:solidFill>
          <a:ln w="19050" cap="flat" cmpd="sng">
            <a:solidFill>
              <a:srgbClr val="1A1A1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ogle Sans"/>
                <a:ea typeface="Google Sans"/>
                <a:cs typeface="Google Sans"/>
                <a:sym typeface="Google Sans"/>
              </a:rPr>
              <a:t>PROFIT! </a:t>
            </a:r>
            <a:r>
              <a:rPr lang="en" sz="1600" dirty="0">
                <a:latin typeface="Google Sans"/>
                <a:ea typeface="Google Sans"/>
                <a:cs typeface="Google Sans"/>
                <a:sym typeface="Google Sans"/>
              </a:rPr>
              <a:t>(cause it is still a capitalist world)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oogle Sans"/>
              <a:ea typeface="Google Sans"/>
              <a:cs typeface="Google Sans"/>
              <a:sym typeface="Google Sans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4A1C877-FAA1-B453-525D-F45410A1532F}"/>
              </a:ext>
            </a:extLst>
          </p:cNvPr>
          <p:cNvGrpSpPr/>
          <p:nvPr/>
        </p:nvGrpSpPr>
        <p:grpSpPr>
          <a:xfrm>
            <a:off x="399201" y="4050981"/>
            <a:ext cx="500392" cy="425528"/>
            <a:chOff x="370625" y="1084715"/>
            <a:chExt cx="731703" cy="629423"/>
          </a:xfrm>
        </p:grpSpPr>
        <p:pic>
          <p:nvPicPr>
            <p:cNvPr id="26" name="Google Shape;216;p31">
              <a:extLst>
                <a:ext uri="{FF2B5EF4-FFF2-40B4-BE49-F238E27FC236}">
                  <a16:creationId xmlns:a16="http://schemas.microsoft.com/office/drawing/2014/main" id="{523F7E1D-C05A-1364-68F7-4F0C97D47CE9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b="29113"/>
            <a:stretch/>
          </p:blipFill>
          <p:spPr>
            <a:xfrm>
              <a:off x="370625" y="1084715"/>
              <a:ext cx="731703" cy="62942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5CA849F4-6A2A-16F1-ADC3-30C4030EC2E4}"/>
                </a:ext>
              </a:extLst>
            </p:cNvPr>
            <p:cNvSpPr/>
            <p:nvPr/>
          </p:nvSpPr>
          <p:spPr>
            <a:xfrm>
              <a:off x="514350" y="1192213"/>
              <a:ext cx="400275" cy="424800"/>
            </a:xfrm>
            <a:prstGeom prst="rect">
              <a:avLst/>
            </a:prstGeom>
            <a:solidFill>
              <a:srgbClr val="CCF7C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GB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202124"/>
                  </a:solidFill>
                  <a:effectLst/>
                  <a:uLnTx/>
                  <a:uFillTx/>
                  <a:latin typeface="Google Sans"/>
                  <a:ea typeface="Google Sans"/>
                  <a:cs typeface="Google Sans"/>
                  <a:sym typeface="Arial"/>
                </a:rPr>
                <a:t>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87694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2" grpId="0" animBg="1"/>
      <p:bldP spid="16" grpId="0" animBg="1"/>
      <p:bldP spid="20" grpId="0" animBg="1"/>
      <p:bldP spid="2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5"/>
          <p:cNvSpPr txBox="1"/>
          <p:nvPr/>
        </p:nvSpPr>
        <p:spPr>
          <a:xfrm>
            <a:off x="6813718" y="840977"/>
            <a:ext cx="1506000" cy="3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5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Cape Town</a:t>
            </a:r>
            <a:endParaRPr sz="950"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74" name="Google Shape;174;p25"/>
          <p:cNvSpPr txBox="1"/>
          <p:nvPr/>
        </p:nvSpPr>
        <p:spPr>
          <a:xfrm>
            <a:off x="1187624" y="1635646"/>
            <a:ext cx="5626094" cy="2952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>
                <a:solidFill>
                  <a:schemeClr val="accent4"/>
                </a:solidFill>
                <a:latin typeface="Google Sans"/>
                <a:ea typeface="Google Sans"/>
                <a:cs typeface="Google Sans"/>
                <a:sym typeface="Google Sans"/>
              </a:rPr>
              <a:t>Thank you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sz="4000" dirty="0">
              <a:solidFill>
                <a:srgbClr val="1E1E1E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lang="en" sz="4000" dirty="0">
              <a:solidFill>
                <a:srgbClr val="1E1E1E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lang="en" sz="4000" dirty="0">
              <a:solidFill>
                <a:srgbClr val="1E1E1E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4000" dirty="0">
              <a:solidFill>
                <a:schemeClr val="accent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pic>
        <p:nvPicPr>
          <p:cNvPr id="3" name="Picture 2" descr="A person wearing a lanyard around a qr code&#10;&#10;Description automatically generated">
            <a:extLst>
              <a:ext uri="{FF2B5EF4-FFF2-40B4-BE49-F238E27FC236}">
                <a16:creationId xmlns:a16="http://schemas.microsoft.com/office/drawing/2014/main" id="{7CDABEB2-E9EB-047F-B069-CF5469F0788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/>
        </p:blipFill>
        <p:spPr>
          <a:xfrm>
            <a:off x="3491880" y="1707654"/>
            <a:ext cx="3537861" cy="353786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ogo on a black background&#10;&#10;Description automatically generated">
            <a:extLst>
              <a:ext uri="{FF2B5EF4-FFF2-40B4-BE49-F238E27FC236}">
                <a16:creationId xmlns:a16="http://schemas.microsoft.com/office/drawing/2014/main" id="{94C15AA6-7085-1EE6-2648-CB5F65661E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4850" y="339502"/>
            <a:ext cx="5194300" cy="2070100"/>
          </a:xfrm>
          <a:prstGeom prst="rect">
            <a:avLst/>
          </a:prstGeom>
        </p:spPr>
      </p:pic>
      <p:sp>
        <p:nvSpPr>
          <p:cNvPr id="4" name="Google Shape;340;p42">
            <a:extLst>
              <a:ext uri="{FF2B5EF4-FFF2-40B4-BE49-F238E27FC236}">
                <a16:creationId xmlns:a16="http://schemas.microsoft.com/office/drawing/2014/main" id="{012B2B7D-786E-A44B-0F81-A8F98742658F}"/>
              </a:ext>
            </a:extLst>
          </p:cNvPr>
          <p:cNvSpPr txBox="1"/>
          <p:nvPr/>
        </p:nvSpPr>
        <p:spPr>
          <a:xfrm>
            <a:off x="2415600" y="2555124"/>
            <a:ext cx="4312800" cy="13681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accent1"/>
                </a:solidFill>
                <a:latin typeface="Roboto Mono Light"/>
                <a:cs typeface="Roboto Mono Light"/>
                <a:sym typeface="Google Sans"/>
              </a:rPr>
              <a:t>Call for speakers is open</a:t>
            </a: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accent2"/>
                </a:solidFill>
                <a:latin typeface="Roboto Mono Light"/>
                <a:cs typeface="Roboto Mono Light"/>
                <a:sym typeface="Google Sans"/>
              </a:rPr>
              <a:t>Sponsor sales is open</a:t>
            </a: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accent3"/>
                </a:solidFill>
                <a:latin typeface="Roboto Mono Light"/>
                <a:cs typeface="Roboto Mono Light"/>
                <a:sym typeface="Google Sans"/>
              </a:rPr>
              <a:t>Ticket sales are open</a:t>
            </a:r>
          </a:p>
        </p:txBody>
      </p:sp>
    </p:spTree>
    <p:extLst>
      <p:ext uri="{BB962C8B-B14F-4D97-AF65-F5344CB8AC3E}">
        <p14:creationId xmlns:p14="http://schemas.microsoft.com/office/powerpoint/2010/main" val="36050512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6C5"/>
        </a:solidFill>
        <a:effectLst/>
      </p:bgPr>
    </p:bg>
    <p:spTree>
      <p:nvGrpSpPr>
        <p:cNvPr id="1" name="Shape 212">
          <a:extLst>
            <a:ext uri="{FF2B5EF4-FFF2-40B4-BE49-F238E27FC236}">
              <a16:creationId xmlns:a16="http://schemas.microsoft.com/office/drawing/2014/main" id="{FAE0FE14-7ACE-CBC6-9A58-97A633EBA0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Google Shape;213;p31">
            <a:extLst>
              <a:ext uri="{FF2B5EF4-FFF2-40B4-BE49-F238E27FC236}">
                <a16:creationId xmlns:a16="http://schemas.microsoft.com/office/drawing/2014/main" id="{A509207A-4789-AFEC-F8B1-595A30AA3A7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231825" y="1501875"/>
            <a:ext cx="1985869" cy="1985848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31">
            <a:extLst>
              <a:ext uri="{FF2B5EF4-FFF2-40B4-BE49-F238E27FC236}">
                <a16:creationId xmlns:a16="http://schemas.microsoft.com/office/drawing/2014/main" id="{E898AA49-DFF0-B34E-AC59-D6F03AAB6C0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72013" y="292063"/>
            <a:ext cx="4919100" cy="75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 b="0" dirty="0"/>
              <a:t>Pain Points</a:t>
            </a:r>
            <a:endParaRPr sz="2900" b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EF70115-3B59-4046-6D82-E7169379B7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5044" y="117513"/>
            <a:ext cx="4815193" cy="2970813"/>
          </a:xfrm>
          <a:prstGeom prst="rect">
            <a:avLst/>
          </a:prstGeom>
          <a:ln>
            <a:solidFill>
              <a:schemeClr val="accent4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A2A8706-F75A-B392-6082-91B467D002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428" y="877684"/>
            <a:ext cx="3795898" cy="2507352"/>
          </a:xfrm>
          <a:prstGeom prst="rect">
            <a:avLst/>
          </a:prstGeom>
          <a:ln>
            <a:solidFill>
              <a:schemeClr val="accent4"/>
            </a:solidFill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F25A778-24D9-AB39-1987-A4F8EA1C55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60615" y="2709186"/>
            <a:ext cx="3780605" cy="2383283"/>
          </a:xfrm>
          <a:prstGeom prst="rect">
            <a:avLst/>
          </a:prstGeom>
          <a:ln>
            <a:solidFill>
              <a:schemeClr val="accent4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E013AD2-A19E-95EC-E0D1-3EF05B9EB55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29003" y="3604571"/>
            <a:ext cx="5614997" cy="1441888"/>
          </a:xfrm>
          <a:prstGeom prst="rect">
            <a:avLst/>
          </a:prstGeom>
          <a:ln>
            <a:solidFill>
              <a:schemeClr val="accent4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55ED76D-44CC-D19C-BD6B-1F5140D74775}"/>
              </a:ext>
            </a:extLst>
          </p:cNvPr>
          <p:cNvSpPr txBox="1"/>
          <p:nvPr/>
        </p:nvSpPr>
        <p:spPr>
          <a:xfrm>
            <a:off x="272013" y="1712031"/>
            <a:ext cx="8708522" cy="2123658"/>
          </a:xfrm>
          <a:prstGeom prst="rect">
            <a:avLst/>
          </a:prstGeom>
          <a:solidFill>
            <a:schemeClr val="accent4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53971"/>
                    </a:prstClr>
                  </a:outerShdw>
                </a:effectLst>
                <a:latin typeface="Google Sans"/>
                <a:ea typeface="Google Sans"/>
                <a:cs typeface="Google Sans"/>
              </a:rPr>
              <a:t>WE WILL MAKE JAVASCRIPT DEVELOPMENT 20% BETTER TOGETHER TODAY</a:t>
            </a:r>
          </a:p>
        </p:txBody>
      </p:sp>
    </p:spTree>
    <p:extLst>
      <p:ext uri="{BB962C8B-B14F-4D97-AF65-F5344CB8AC3E}">
        <p14:creationId xmlns:p14="http://schemas.microsoft.com/office/powerpoint/2010/main" val="1651579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6C5"/>
        </a:solidFill>
        <a:effectLst/>
      </p:bgPr>
    </p:bg>
    <p:spTree>
      <p:nvGrpSpPr>
        <p:cNvPr id="1" name="Shape 212">
          <a:extLst>
            <a:ext uri="{FF2B5EF4-FFF2-40B4-BE49-F238E27FC236}">
              <a16:creationId xmlns:a16="http://schemas.microsoft.com/office/drawing/2014/main" id="{362EBDD0-1577-2BD3-591D-06F5937117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1">
            <a:extLst>
              <a:ext uri="{FF2B5EF4-FFF2-40B4-BE49-F238E27FC236}">
                <a16:creationId xmlns:a16="http://schemas.microsoft.com/office/drawing/2014/main" id="{1E33D00A-9DDA-03C5-683B-F2A16E3DB845}"/>
              </a:ext>
            </a:extLst>
          </p:cNvPr>
          <p:cNvSpPr/>
          <p:nvPr/>
        </p:nvSpPr>
        <p:spPr>
          <a:xfrm>
            <a:off x="1365250" y="1103325"/>
            <a:ext cx="1406525" cy="388305"/>
          </a:xfrm>
          <a:prstGeom prst="roundRect">
            <a:avLst>
              <a:gd name="adj" fmla="val 50000"/>
            </a:avLst>
          </a:prstGeom>
          <a:solidFill>
            <a:srgbClr val="5CDB6D"/>
          </a:solidFill>
          <a:ln w="19050" cap="flat" cmpd="sng">
            <a:solidFill>
              <a:srgbClr val="1A1A1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ogle Sans"/>
                <a:ea typeface="Google Sans"/>
                <a:cs typeface="Google Sans"/>
                <a:sym typeface="Google Sans"/>
              </a:rPr>
              <a:t>git clone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224" name="Google Shape;224;p31">
            <a:extLst>
              <a:ext uri="{FF2B5EF4-FFF2-40B4-BE49-F238E27FC236}">
                <a16:creationId xmlns:a16="http://schemas.microsoft.com/office/drawing/2014/main" id="{3B2223BF-3B2F-7B1F-62A8-D099A765242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72013" y="292063"/>
            <a:ext cx="4919100" cy="75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 b="0" dirty="0"/>
              <a:t>How do we code?</a:t>
            </a:r>
            <a:endParaRPr sz="2900" b="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13150BC-F2E7-95B1-367A-E0BD6200A0F1}"/>
              </a:ext>
            </a:extLst>
          </p:cNvPr>
          <p:cNvGrpSpPr/>
          <p:nvPr/>
        </p:nvGrpSpPr>
        <p:grpSpPr>
          <a:xfrm>
            <a:off x="399201" y="1066103"/>
            <a:ext cx="500392" cy="425528"/>
            <a:chOff x="370625" y="1084715"/>
            <a:chExt cx="731703" cy="629423"/>
          </a:xfrm>
        </p:grpSpPr>
        <p:pic>
          <p:nvPicPr>
            <p:cNvPr id="216" name="Google Shape;216;p31">
              <a:extLst>
                <a:ext uri="{FF2B5EF4-FFF2-40B4-BE49-F238E27FC236}">
                  <a16:creationId xmlns:a16="http://schemas.microsoft.com/office/drawing/2014/main" id="{BF45ED8B-A784-B81B-05CC-1E4F22255D73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b="29113"/>
            <a:stretch/>
          </p:blipFill>
          <p:spPr>
            <a:xfrm>
              <a:off x="370625" y="1084715"/>
              <a:ext cx="731703" cy="62942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BDA1AAEC-FD54-405E-D738-B86CE3131EF1}"/>
                </a:ext>
              </a:extLst>
            </p:cNvPr>
            <p:cNvSpPr/>
            <p:nvPr/>
          </p:nvSpPr>
          <p:spPr>
            <a:xfrm>
              <a:off x="514350" y="1192213"/>
              <a:ext cx="400275" cy="424800"/>
            </a:xfrm>
            <a:prstGeom prst="rect">
              <a:avLst/>
            </a:prstGeom>
            <a:solidFill>
              <a:srgbClr val="CCF7C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b="1" dirty="0">
                  <a:solidFill>
                    <a:srgbClr val="202124"/>
                  </a:solidFill>
                  <a:latin typeface="Google Sans"/>
                  <a:ea typeface="Google Sans"/>
                  <a:cs typeface="Google Sans"/>
                </a:rPr>
                <a:t>1</a:t>
              </a:r>
            </a:p>
          </p:txBody>
        </p:sp>
      </p:grpSp>
      <p:sp>
        <p:nvSpPr>
          <p:cNvPr id="4" name="Google Shape;214;p31">
            <a:extLst>
              <a:ext uri="{FF2B5EF4-FFF2-40B4-BE49-F238E27FC236}">
                <a16:creationId xmlns:a16="http://schemas.microsoft.com/office/drawing/2014/main" id="{9B1A49F3-5BE0-B67F-8CD9-3040A7684821}"/>
              </a:ext>
            </a:extLst>
          </p:cNvPr>
          <p:cNvSpPr/>
          <p:nvPr/>
        </p:nvSpPr>
        <p:spPr>
          <a:xfrm>
            <a:off x="1365250" y="1601527"/>
            <a:ext cx="1406525" cy="388305"/>
          </a:xfrm>
          <a:prstGeom prst="roundRect">
            <a:avLst>
              <a:gd name="adj" fmla="val 50000"/>
            </a:avLst>
          </a:prstGeom>
          <a:solidFill>
            <a:srgbClr val="5CDB6D"/>
          </a:solidFill>
          <a:ln w="19050" cap="flat" cmpd="sng">
            <a:solidFill>
              <a:srgbClr val="1A1A1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ogle Sans"/>
                <a:ea typeface="Google Sans"/>
                <a:cs typeface="Google Sans"/>
                <a:sym typeface="Google Sans"/>
              </a:rPr>
              <a:t>npm</a:t>
            </a:r>
            <a:r>
              <a:rPr kumimoji="0" lang="e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ogle Sans"/>
                <a:ea typeface="Google Sans"/>
                <a:cs typeface="Google Sans"/>
                <a:sym typeface="Google Sans"/>
              </a:rPr>
              <a:t> </a:t>
            </a:r>
            <a:r>
              <a:rPr kumimoji="0" lang="e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ogle Sans"/>
                <a:ea typeface="Google Sans"/>
                <a:cs typeface="Google Sans"/>
                <a:sym typeface="Google Sans"/>
              </a:rPr>
              <a:t>i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oogle Sans"/>
              <a:ea typeface="Google Sans"/>
              <a:cs typeface="Google Sans"/>
              <a:sym typeface="Google San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D1380C8-8AB4-1802-4E71-AAC7285427C6}"/>
              </a:ext>
            </a:extLst>
          </p:cNvPr>
          <p:cNvGrpSpPr/>
          <p:nvPr/>
        </p:nvGrpSpPr>
        <p:grpSpPr>
          <a:xfrm>
            <a:off x="399201" y="1564305"/>
            <a:ext cx="500392" cy="425528"/>
            <a:chOff x="370625" y="1084715"/>
            <a:chExt cx="731703" cy="629423"/>
          </a:xfrm>
        </p:grpSpPr>
        <p:pic>
          <p:nvPicPr>
            <p:cNvPr id="6" name="Google Shape;216;p31">
              <a:extLst>
                <a:ext uri="{FF2B5EF4-FFF2-40B4-BE49-F238E27FC236}">
                  <a16:creationId xmlns:a16="http://schemas.microsoft.com/office/drawing/2014/main" id="{6EC0C7FE-9218-7285-B6F1-04FE95A6C9CF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b="29113"/>
            <a:stretch/>
          </p:blipFill>
          <p:spPr>
            <a:xfrm>
              <a:off x="370625" y="1084715"/>
              <a:ext cx="731703" cy="62942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E8916A5-CF01-C35E-DB0E-8C625548AB6A}"/>
                </a:ext>
              </a:extLst>
            </p:cNvPr>
            <p:cNvSpPr/>
            <p:nvPr/>
          </p:nvSpPr>
          <p:spPr>
            <a:xfrm>
              <a:off x="514350" y="1192213"/>
              <a:ext cx="400275" cy="424800"/>
            </a:xfrm>
            <a:prstGeom prst="rect">
              <a:avLst/>
            </a:prstGeom>
            <a:solidFill>
              <a:srgbClr val="CCF7C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b="1" dirty="0">
                  <a:solidFill>
                    <a:srgbClr val="202124"/>
                  </a:solidFill>
                  <a:latin typeface="Google Sans"/>
                  <a:ea typeface="Google Sans"/>
                  <a:cs typeface="Google Sans"/>
                </a:rPr>
                <a:t>2</a:t>
              </a:r>
            </a:p>
          </p:txBody>
        </p:sp>
      </p:grpSp>
      <p:sp>
        <p:nvSpPr>
          <p:cNvPr id="8" name="Google Shape;214;p31">
            <a:extLst>
              <a:ext uri="{FF2B5EF4-FFF2-40B4-BE49-F238E27FC236}">
                <a16:creationId xmlns:a16="http://schemas.microsoft.com/office/drawing/2014/main" id="{1BD8C9BE-D02D-A769-33E3-E6696D2BBAEA}"/>
              </a:ext>
            </a:extLst>
          </p:cNvPr>
          <p:cNvSpPr/>
          <p:nvPr/>
        </p:nvSpPr>
        <p:spPr>
          <a:xfrm>
            <a:off x="1365250" y="2099729"/>
            <a:ext cx="1406525" cy="388305"/>
          </a:xfrm>
          <a:prstGeom prst="roundRect">
            <a:avLst>
              <a:gd name="adj" fmla="val 50000"/>
            </a:avLst>
          </a:prstGeom>
          <a:solidFill>
            <a:srgbClr val="5CDB6D"/>
          </a:solidFill>
          <a:ln w="19050" cap="flat" cmpd="sng">
            <a:solidFill>
              <a:srgbClr val="1A1A1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ogle Sans"/>
                <a:ea typeface="Google Sans"/>
                <a:cs typeface="Google Sans"/>
                <a:sym typeface="Google Sans"/>
              </a:rPr>
              <a:t>vscode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oogle Sans"/>
              <a:ea typeface="Google Sans"/>
              <a:cs typeface="Google Sans"/>
              <a:sym typeface="Google Sans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6CFD67F-B18F-8A33-FB8A-2433605A4C2C}"/>
              </a:ext>
            </a:extLst>
          </p:cNvPr>
          <p:cNvGrpSpPr/>
          <p:nvPr/>
        </p:nvGrpSpPr>
        <p:grpSpPr>
          <a:xfrm>
            <a:off x="399201" y="2062507"/>
            <a:ext cx="500392" cy="425528"/>
            <a:chOff x="370625" y="1084715"/>
            <a:chExt cx="731703" cy="629423"/>
          </a:xfrm>
        </p:grpSpPr>
        <p:pic>
          <p:nvPicPr>
            <p:cNvPr id="10" name="Google Shape;216;p31">
              <a:extLst>
                <a:ext uri="{FF2B5EF4-FFF2-40B4-BE49-F238E27FC236}">
                  <a16:creationId xmlns:a16="http://schemas.microsoft.com/office/drawing/2014/main" id="{8BE97040-E3F3-B9DF-FB7D-29F223811D4B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b="29113"/>
            <a:stretch/>
          </p:blipFill>
          <p:spPr>
            <a:xfrm>
              <a:off x="370625" y="1084715"/>
              <a:ext cx="731703" cy="62942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DB39870-B2C0-D517-6DDD-37C4582CEADA}"/>
                </a:ext>
              </a:extLst>
            </p:cNvPr>
            <p:cNvSpPr/>
            <p:nvPr/>
          </p:nvSpPr>
          <p:spPr>
            <a:xfrm>
              <a:off x="514350" y="1192213"/>
              <a:ext cx="400275" cy="424800"/>
            </a:xfrm>
            <a:prstGeom prst="rect">
              <a:avLst/>
            </a:prstGeom>
            <a:solidFill>
              <a:srgbClr val="CCF7C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b="1" dirty="0">
                  <a:solidFill>
                    <a:srgbClr val="202124"/>
                  </a:solidFill>
                  <a:latin typeface="Google Sans"/>
                  <a:ea typeface="Google Sans"/>
                  <a:cs typeface="Google Sans"/>
                </a:rPr>
                <a:t>3</a:t>
              </a:r>
            </a:p>
          </p:txBody>
        </p:sp>
      </p:grpSp>
      <p:sp>
        <p:nvSpPr>
          <p:cNvPr id="12" name="Google Shape;214;p31">
            <a:extLst>
              <a:ext uri="{FF2B5EF4-FFF2-40B4-BE49-F238E27FC236}">
                <a16:creationId xmlns:a16="http://schemas.microsoft.com/office/drawing/2014/main" id="{D47EEEA0-250B-77B2-FC5A-F111ABA5BB2F}"/>
              </a:ext>
            </a:extLst>
          </p:cNvPr>
          <p:cNvSpPr/>
          <p:nvPr/>
        </p:nvSpPr>
        <p:spPr>
          <a:xfrm>
            <a:off x="1365250" y="2600461"/>
            <a:ext cx="5366990" cy="388305"/>
          </a:xfrm>
          <a:prstGeom prst="roundRect">
            <a:avLst>
              <a:gd name="adj" fmla="val 50000"/>
            </a:avLst>
          </a:prstGeom>
          <a:solidFill>
            <a:srgbClr val="5CDB6D"/>
          </a:solidFill>
          <a:ln w="19050" cap="flat" cmpd="sng">
            <a:solidFill>
              <a:srgbClr val="1A1A1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ogle Sans"/>
                <a:ea typeface="Google Sans"/>
                <a:cs typeface="Google Sans"/>
                <a:sym typeface="Google Sans"/>
              </a:rPr>
              <a:t>copilot, how do I handle modules with TypeScript?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oogle Sans"/>
              <a:ea typeface="Google Sans"/>
              <a:cs typeface="Google Sans"/>
              <a:sym typeface="Google San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575EA03-F574-FAC4-8D6C-0652EF469BEF}"/>
              </a:ext>
            </a:extLst>
          </p:cNvPr>
          <p:cNvGrpSpPr/>
          <p:nvPr/>
        </p:nvGrpSpPr>
        <p:grpSpPr>
          <a:xfrm>
            <a:off x="399201" y="2563239"/>
            <a:ext cx="500392" cy="425528"/>
            <a:chOff x="370625" y="1084715"/>
            <a:chExt cx="731703" cy="629423"/>
          </a:xfrm>
        </p:grpSpPr>
        <p:pic>
          <p:nvPicPr>
            <p:cNvPr id="14" name="Google Shape;216;p31">
              <a:extLst>
                <a:ext uri="{FF2B5EF4-FFF2-40B4-BE49-F238E27FC236}">
                  <a16:creationId xmlns:a16="http://schemas.microsoft.com/office/drawing/2014/main" id="{296687D6-9D50-5300-D163-E66F6B70B369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b="29113"/>
            <a:stretch/>
          </p:blipFill>
          <p:spPr>
            <a:xfrm>
              <a:off x="370625" y="1084715"/>
              <a:ext cx="731703" cy="62942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92FB485C-DC33-497A-808E-DFD1C9285CFE}"/>
                </a:ext>
              </a:extLst>
            </p:cNvPr>
            <p:cNvSpPr/>
            <p:nvPr/>
          </p:nvSpPr>
          <p:spPr>
            <a:xfrm>
              <a:off x="470560" y="1097304"/>
              <a:ext cx="526472" cy="616831"/>
            </a:xfrm>
            <a:prstGeom prst="ellipse">
              <a:avLst/>
            </a:prstGeom>
            <a:solidFill>
              <a:srgbClr val="CCF7C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b="1" dirty="0">
                  <a:solidFill>
                    <a:srgbClr val="202124"/>
                  </a:solidFill>
                  <a:latin typeface="Google Sans"/>
                  <a:ea typeface="Google Sans"/>
                  <a:cs typeface="Google Sans"/>
                </a:rPr>
                <a:t>3½</a:t>
              </a:r>
            </a:p>
          </p:txBody>
        </p:sp>
      </p:grpSp>
      <p:sp>
        <p:nvSpPr>
          <p:cNvPr id="16" name="Google Shape;214;p31">
            <a:extLst>
              <a:ext uri="{FF2B5EF4-FFF2-40B4-BE49-F238E27FC236}">
                <a16:creationId xmlns:a16="http://schemas.microsoft.com/office/drawing/2014/main" id="{7D47139B-FC0F-3BC1-4BDD-C4AF9FAEBCFF}"/>
              </a:ext>
            </a:extLst>
          </p:cNvPr>
          <p:cNvSpPr/>
          <p:nvPr/>
        </p:nvSpPr>
        <p:spPr>
          <a:xfrm>
            <a:off x="1365250" y="3097111"/>
            <a:ext cx="1406525" cy="388305"/>
          </a:xfrm>
          <a:prstGeom prst="roundRect">
            <a:avLst>
              <a:gd name="adj" fmla="val 50000"/>
            </a:avLst>
          </a:prstGeom>
          <a:solidFill>
            <a:srgbClr val="5CDB6D"/>
          </a:solidFill>
          <a:ln w="19050" cap="flat" cmpd="sng">
            <a:solidFill>
              <a:srgbClr val="1A1A1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ogle Sans"/>
                <a:ea typeface="Google Sans"/>
                <a:cs typeface="Google Sans"/>
                <a:sym typeface="Google Sans"/>
              </a:rPr>
              <a:t>tsc</a:t>
            </a:r>
            <a:r>
              <a:rPr kumimoji="0" lang="e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ogle Sans"/>
                <a:ea typeface="Google Sans"/>
                <a:cs typeface="Google Sans"/>
                <a:sym typeface="Google Sans"/>
              </a:rPr>
              <a:t> </a:t>
            </a:r>
            <a:r>
              <a:rPr kumimoji="0" lang="e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ogle Sans"/>
                <a:ea typeface="Google Sans"/>
                <a:cs typeface="Google Sans"/>
                <a:sym typeface="Google Sans"/>
              </a:rPr>
              <a:t>index.ts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oogle Sans"/>
              <a:ea typeface="Google Sans"/>
              <a:cs typeface="Google Sans"/>
              <a:sym typeface="Google Sans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920A7C9-32E4-83B7-36E2-F8BA99F4390E}"/>
              </a:ext>
            </a:extLst>
          </p:cNvPr>
          <p:cNvGrpSpPr/>
          <p:nvPr/>
        </p:nvGrpSpPr>
        <p:grpSpPr>
          <a:xfrm>
            <a:off x="399201" y="3059889"/>
            <a:ext cx="500392" cy="425528"/>
            <a:chOff x="370625" y="1084715"/>
            <a:chExt cx="731703" cy="629423"/>
          </a:xfrm>
        </p:grpSpPr>
        <p:pic>
          <p:nvPicPr>
            <p:cNvPr id="18" name="Google Shape;216;p31">
              <a:extLst>
                <a:ext uri="{FF2B5EF4-FFF2-40B4-BE49-F238E27FC236}">
                  <a16:creationId xmlns:a16="http://schemas.microsoft.com/office/drawing/2014/main" id="{BC23DC52-2AC0-A015-A7DA-EA053F9F7D27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b="29113"/>
            <a:stretch/>
          </p:blipFill>
          <p:spPr>
            <a:xfrm>
              <a:off x="370625" y="1084715"/>
              <a:ext cx="731703" cy="62942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65B828CE-1473-6516-1D5A-BB31558FCC4E}"/>
                </a:ext>
              </a:extLst>
            </p:cNvPr>
            <p:cNvSpPr/>
            <p:nvPr/>
          </p:nvSpPr>
          <p:spPr>
            <a:xfrm>
              <a:off x="514350" y="1192213"/>
              <a:ext cx="400275" cy="424800"/>
            </a:xfrm>
            <a:prstGeom prst="rect">
              <a:avLst/>
            </a:prstGeom>
            <a:solidFill>
              <a:srgbClr val="CCF7C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b="1" dirty="0">
                  <a:solidFill>
                    <a:srgbClr val="202124"/>
                  </a:solidFill>
                  <a:latin typeface="Google Sans"/>
                  <a:ea typeface="Google Sans"/>
                  <a:cs typeface="Google Sans"/>
                </a:rPr>
                <a:t>4</a:t>
              </a:r>
            </a:p>
          </p:txBody>
        </p:sp>
      </p:grpSp>
      <p:sp>
        <p:nvSpPr>
          <p:cNvPr id="20" name="Google Shape;214;p31">
            <a:extLst>
              <a:ext uri="{FF2B5EF4-FFF2-40B4-BE49-F238E27FC236}">
                <a16:creationId xmlns:a16="http://schemas.microsoft.com/office/drawing/2014/main" id="{088D038E-4FC0-FE2A-DB9D-C4590C53B5C1}"/>
              </a:ext>
            </a:extLst>
          </p:cNvPr>
          <p:cNvSpPr/>
          <p:nvPr/>
        </p:nvSpPr>
        <p:spPr>
          <a:xfrm>
            <a:off x="1365250" y="3593761"/>
            <a:ext cx="2054622" cy="388305"/>
          </a:xfrm>
          <a:prstGeom prst="roundRect">
            <a:avLst>
              <a:gd name="adj" fmla="val 50000"/>
            </a:avLst>
          </a:prstGeom>
          <a:solidFill>
            <a:srgbClr val="5CDB6D"/>
          </a:solidFill>
          <a:ln w="19050" cap="flat" cmpd="sng">
            <a:solidFill>
              <a:srgbClr val="1A1A1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ogle Sans"/>
                <a:ea typeface="Google Sans"/>
                <a:cs typeface="Google Sans"/>
                <a:sym typeface="Google Sans"/>
              </a:rPr>
              <a:t>node run </a:t>
            </a:r>
            <a:r>
              <a:rPr kumimoji="0" lang="e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ogle Sans"/>
                <a:ea typeface="Google Sans"/>
                <a:cs typeface="Google Sans"/>
                <a:sym typeface="Google Sans"/>
              </a:rPr>
              <a:t>index.js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oogle Sans"/>
              <a:ea typeface="Google Sans"/>
              <a:cs typeface="Google Sans"/>
              <a:sym typeface="Google Sans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D9ACACD-1712-0B2A-F28F-CCF9AFD181F0}"/>
              </a:ext>
            </a:extLst>
          </p:cNvPr>
          <p:cNvGrpSpPr/>
          <p:nvPr/>
        </p:nvGrpSpPr>
        <p:grpSpPr>
          <a:xfrm>
            <a:off x="399201" y="3556539"/>
            <a:ext cx="500392" cy="425528"/>
            <a:chOff x="370625" y="1084715"/>
            <a:chExt cx="731703" cy="629423"/>
          </a:xfrm>
        </p:grpSpPr>
        <p:pic>
          <p:nvPicPr>
            <p:cNvPr id="22" name="Google Shape;216;p31">
              <a:extLst>
                <a:ext uri="{FF2B5EF4-FFF2-40B4-BE49-F238E27FC236}">
                  <a16:creationId xmlns:a16="http://schemas.microsoft.com/office/drawing/2014/main" id="{A0FD57CF-E178-BD00-F745-71B190AACCCE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b="29113"/>
            <a:stretch/>
          </p:blipFill>
          <p:spPr>
            <a:xfrm>
              <a:off x="370625" y="1084715"/>
              <a:ext cx="731703" cy="62942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0AF4C5AD-FA5A-54BA-7A56-6148D9B1FE01}"/>
                </a:ext>
              </a:extLst>
            </p:cNvPr>
            <p:cNvSpPr/>
            <p:nvPr/>
          </p:nvSpPr>
          <p:spPr>
            <a:xfrm>
              <a:off x="514350" y="1192213"/>
              <a:ext cx="400275" cy="424800"/>
            </a:xfrm>
            <a:prstGeom prst="rect">
              <a:avLst/>
            </a:prstGeom>
            <a:solidFill>
              <a:srgbClr val="CCF7C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b="1" dirty="0">
                  <a:solidFill>
                    <a:srgbClr val="202124"/>
                  </a:solidFill>
                  <a:latin typeface="Google Sans"/>
                  <a:ea typeface="Google Sans"/>
                  <a:cs typeface="Google Sans"/>
                </a:rPr>
                <a:t>5</a:t>
              </a:r>
            </a:p>
          </p:txBody>
        </p:sp>
      </p:grpSp>
      <p:sp>
        <p:nvSpPr>
          <p:cNvPr id="24" name="Google Shape;214;p31">
            <a:extLst>
              <a:ext uri="{FF2B5EF4-FFF2-40B4-BE49-F238E27FC236}">
                <a16:creationId xmlns:a16="http://schemas.microsoft.com/office/drawing/2014/main" id="{CE657928-6844-915B-7F2C-684C23BC141B}"/>
              </a:ext>
            </a:extLst>
          </p:cNvPr>
          <p:cNvSpPr/>
          <p:nvPr/>
        </p:nvSpPr>
        <p:spPr>
          <a:xfrm>
            <a:off x="1365250" y="4088203"/>
            <a:ext cx="1406525" cy="388305"/>
          </a:xfrm>
          <a:prstGeom prst="roundRect">
            <a:avLst>
              <a:gd name="adj" fmla="val 50000"/>
            </a:avLst>
          </a:prstGeom>
          <a:solidFill>
            <a:srgbClr val="5CDB6D"/>
          </a:solidFill>
          <a:ln w="19050" cap="flat" cmpd="sng">
            <a:solidFill>
              <a:srgbClr val="1A1A1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ogle Sans"/>
                <a:ea typeface="Google Sans"/>
                <a:cs typeface="Google Sans"/>
                <a:sym typeface="Google Sans"/>
              </a:rPr>
              <a:t>PROFIT!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oogle Sans"/>
              <a:ea typeface="Google Sans"/>
              <a:cs typeface="Google Sans"/>
              <a:sym typeface="Google Sans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1D827D4-0F11-B7ED-50C4-F2885BDAD085}"/>
              </a:ext>
            </a:extLst>
          </p:cNvPr>
          <p:cNvGrpSpPr/>
          <p:nvPr/>
        </p:nvGrpSpPr>
        <p:grpSpPr>
          <a:xfrm>
            <a:off x="399201" y="4050981"/>
            <a:ext cx="500392" cy="425528"/>
            <a:chOff x="370625" y="1084715"/>
            <a:chExt cx="731703" cy="629423"/>
          </a:xfrm>
        </p:grpSpPr>
        <p:pic>
          <p:nvPicPr>
            <p:cNvPr id="26" name="Google Shape;216;p31">
              <a:extLst>
                <a:ext uri="{FF2B5EF4-FFF2-40B4-BE49-F238E27FC236}">
                  <a16:creationId xmlns:a16="http://schemas.microsoft.com/office/drawing/2014/main" id="{F6099DEA-5FB4-7138-2C47-6BB347BDB479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b="29113"/>
            <a:stretch/>
          </p:blipFill>
          <p:spPr>
            <a:xfrm>
              <a:off x="370625" y="1084715"/>
              <a:ext cx="731703" cy="62942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2111AE2-56B5-4DD8-76B1-A4DC54902A85}"/>
                </a:ext>
              </a:extLst>
            </p:cNvPr>
            <p:cNvSpPr/>
            <p:nvPr/>
          </p:nvSpPr>
          <p:spPr>
            <a:xfrm>
              <a:off x="514350" y="1192213"/>
              <a:ext cx="400275" cy="424800"/>
            </a:xfrm>
            <a:prstGeom prst="rect">
              <a:avLst/>
            </a:prstGeom>
            <a:solidFill>
              <a:srgbClr val="CCF7C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b="1" dirty="0">
                  <a:solidFill>
                    <a:srgbClr val="202124"/>
                  </a:solidFill>
                  <a:latin typeface="Google Sans"/>
                  <a:ea typeface="Google Sans"/>
                  <a:cs typeface="Google Sans"/>
                </a:rPr>
                <a:t>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16003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2" grpId="0" animBg="1"/>
      <p:bldP spid="16" grpId="0" animBg="1"/>
      <p:bldP spid="20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6C5"/>
        </a:solidFill>
        <a:effectLst/>
      </p:bgPr>
    </p:bg>
    <p:spTree>
      <p:nvGrpSpPr>
        <p:cNvPr id="1" name="Shape 212">
          <a:extLst>
            <a:ext uri="{FF2B5EF4-FFF2-40B4-BE49-F238E27FC236}">
              <a16:creationId xmlns:a16="http://schemas.microsoft.com/office/drawing/2014/main" id="{94DE4E87-75AE-AD97-BF52-8FA7B6D86D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1">
            <a:extLst>
              <a:ext uri="{FF2B5EF4-FFF2-40B4-BE49-F238E27FC236}">
                <a16:creationId xmlns:a16="http://schemas.microsoft.com/office/drawing/2014/main" id="{C98E5FC5-13EA-9376-FE71-24F7C7CBC0CA}"/>
              </a:ext>
            </a:extLst>
          </p:cNvPr>
          <p:cNvSpPr/>
          <p:nvPr/>
        </p:nvSpPr>
        <p:spPr>
          <a:xfrm>
            <a:off x="1365250" y="1103325"/>
            <a:ext cx="1406525" cy="388305"/>
          </a:xfrm>
          <a:prstGeom prst="roundRect">
            <a:avLst>
              <a:gd name="adj" fmla="val 50000"/>
            </a:avLst>
          </a:prstGeom>
          <a:solidFill>
            <a:srgbClr val="5CDB6D"/>
          </a:solidFill>
          <a:ln w="19050" cap="flat" cmpd="sng">
            <a:solidFill>
              <a:srgbClr val="1A1A1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ogle Sans"/>
                <a:ea typeface="Google Sans"/>
                <a:cs typeface="Google Sans"/>
                <a:sym typeface="Google Sans"/>
              </a:rPr>
              <a:t>git clone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224" name="Google Shape;224;p31">
            <a:extLst>
              <a:ext uri="{FF2B5EF4-FFF2-40B4-BE49-F238E27FC236}">
                <a16:creationId xmlns:a16="http://schemas.microsoft.com/office/drawing/2014/main" id="{F93D17FF-6146-04B5-DA09-C6DCD863CA7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72013" y="292063"/>
            <a:ext cx="4919100" cy="75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 b="0" dirty="0"/>
              <a:t>How do we code?</a:t>
            </a:r>
            <a:endParaRPr sz="2900" b="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0646852-EF94-F458-D39F-29816B047DF0}"/>
              </a:ext>
            </a:extLst>
          </p:cNvPr>
          <p:cNvGrpSpPr/>
          <p:nvPr/>
        </p:nvGrpSpPr>
        <p:grpSpPr>
          <a:xfrm>
            <a:off x="399201" y="1066103"/>
            <a:ext cx="500392" cy="425528"/>
            <a:chOff x="370625" y="1084715"/>
            <a:chExt cx="731703" cy="629423"/>
          </a:xfrm>
        </p:grpSpPr>
        <p:pic>
          <p:nvPicPr>
            <p:cNvPr id="216" name="Google Shape;216;p31">
              <a:extLst>
                <a:ext uri="{FF2B5EF4-FFF2-40B4-BE49-F238E27FC236}">
                  <a16:creationId xmlns:a16="http://schemas.microsoft.com/office/drawing/2014/main" id="{B3C1471C-3718-552D-BFB4-CAFCE998F8D0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b="29113"/>
            <a:stretch/>
          </p:blipFill>
          <p:spPr>
            <a:xfrm>
              <a:off x="370625" y="1084715"/>
              <a:ext cx="731703" cy="62942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BF10091-B5D3-6FEB-AEAC-6CC15C0EF7F0}"/>
                </a:ext>
              </a:extLst>
            </p:cNvPr>
            <p:cNvSpPr/>
            <p:nvPr/>
          </p:nvSpPr>
          <p:spPr>
            <a:xfrm>
              <a:off x="514350" y="1192213"/>
              <a:ext cx="400275" cy="424800"/>
            </a:xfrm>
            <a:prstGeom prst="rect">
              <a:avLst/>
            </a:prstGeom>
            <a:solidFill>
              <a:srgbClr val="CCF7C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b="1" dirty="0">
                  <a:solidFill>
                    <a:srgbClr val="202124"/>
                  </a:solidFill>
                  <a:latin typeface="Google Sans"/>
                  <a:ea typeface="Google Sans"/>
                  <a:cs typeface="Google Sans"/>
                </a:rPr>
                <a:t>1</a:t>
              </a:r>
            </a:p>
          </p:txBody>
        </p:sp>
      </p:grpSp>
      <p:sp>
        <p:nvSpPr>
          <p:cNvPr id="4" name="Google Shape;214;p31">
            <a:extLst>
              <a:ext uri="{FF2B5EF4-FFF2-40B4-BE49-F238E27FC236}">
                <a16:creationId xmlns:a16="http://schemas.microsoft.com/office/drawing/2014/main" id="{6FFFEBD0-A697-AE2F-BCA9-EE955EF02558}"/>
              </a:ext>
            </a:extLst>
          </p:cNvPr>
          <p:cNvSpPr/>
          <p:nvPr/>
        </p:nvSpPr>
        <p:spPr>
          <a:xfrm>
            <a:off x="1365250" y="1601527"/>
            <a:ext cx="1406525" cy="388305"/>
          </a:xfrm>
          <a:prstGeom prst="roundRect">
            <a:avLst>
              <a:gd name="adj" fmla="val 50000"/>
            </a:avLst>
          </a:prstGeom>
          <a:solidFill>
            <a:srgbClr val="5CDB6D"/>
          </a:solidFill>
          <a:ln w="19050" cap="flat" cmpd="sng">
            <a:solidFill>
              <a:srgbClr val="1A1A1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ogle Sans"/>
                <a:ea typeface="Google Sans"/>
                <a:cs typeface="Google Sans"/>
                <a:sym typeface="Google Sans"/>
              </a:rPr>
              <a:t>npm</a:t>
            </a:r>
            <a:r>
              <a:rPr kumimoji="0" lang="e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ogle Sans"/>
                <a:ea typeface="Google Sans"/>
                <a:cs typeface="Google Sans"/>
                <a:sym typeface="Google Sans"/>
              </a:rPr>
              <a:t> </a:t>
            </a:r>
            <a:r>
              <a:rPr kumimoji="0" lang="e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ogle Sans"/>
                <a:ea typeface="Google Sans"/>
                <a:cs typeface="Google Sans"/>
                <a:sym typeface="Google Sans"/>
              </a:rPr>
              <a:t>i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oogle Sans"/>
              <a:ea typeface="Google Sans"/>
              <a:cs typeface="Google Sans"/>
              <a:sym typeface="Google San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79DEF1F-C23F-6038-4D27-1E89219BA230}"/>
              </a:ext>
            </a:extLst>
          </p:cNvPr>
          <p:cNvGrpSpPr/>
          <p:nvPr/>
        </p:nvGrpSpPr>
        <p:grpSpPr>
          <a:xfrm>
            <a:off x="399201" y="1564305"/>
            <a:ext cx="500392" cy="425528"/>
            <a:chOff x="370625" y="1084715"/>
            <a:chExt cx="731703" cy="629423"/>
          </a:xfrm>
        </p:grpSpPr>
        <p:pic>
          <p:nvPicPr>
            <p:cNvPr id="6" name="Google Shape;216;p31">
              <a:extLst>
                <a:ext uri="{FF2B5EF4-FFF2-40B4-BE49-F238E27FC236}">
                  <a16:creationId xmlns:a16="http://schemas.microsoft.com/office/drawing/2014/main" id="{090B8183-8518-7E41-8FCF-C1033457B47C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b="29113"/>
            <a:stretch/>
          </p:blipFill>
          <p:spPr>
            <a:xfrm>
              <a:off x="370625" y="1084715"/>
              <a:ext cx="731703" cy="62942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3850104-75A0-B571-E34E-782EE06AFAAE}"/>
                </a:ext>
              </a:extLst>
            </p:cNvPr>
            <p:cNvSpPr/>
            <p:nvPr/>
          </p:nvSpPr>
          <p:spPr>
            <a:xfrm>
              <a:off x="514350" y="1192213"/>
              <a:ext cx="400275" cy="424800"/>
            </a:xfrm>
            <a:prstGeom prst="rect">
              <a:avLst/>
            </a:prstGeom>
            <a:solidFill>
              <a:srgbClr val="CCF7C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b="1" dirty="0">
                  <a:solidFill>
                    <a:srgbClr val="202124"/>
                  </a:solidFill>
                  <a:latin typeface="Google Sans"/>
                  <a:ea typeface="Google Sans"/>
                  <a:cs typeface="Google Sans"/>
                </a:rPr>
                <a:t>2</a:t>
              </a:r>
            </a:p>
          </p:txBody>
        </p:sp>
      </p:grpSp>
      <p:sp>
        <p:nvSpPr>
          <p:cNvPr id="8" name="Google Shape;214;p31">
            <a:extLst>
              <a:ext uri="{FF2B5EF4-FFF2-40B4-BE49-F238E27FC236}">
                <a16:creationId xmlns:a16="http://schemas.microsoft.com/office/drawing/2014/main" id="{75E997FE-4257-2D41-87D4-F0BC88C43B5F}"/>
              </a:ext>
            </a:extLst>
          </p:cNvPr>
          <p:cNvSpPr/>
          <p:nvPr/>
        </p:nvSpPr>
        <p:spPr>
          <a:xfrm>
            <a:off x="1365250" y="2099729"/>
            <a:ext cx="1406525" cy="388305"/>
          </a:xfrm>
          <a:prstGeom prst="roundRect">
            <a:avLst>
              <a:gd name="adj" fmla="val 50000"/>
            </a:avLst>
          </a:prstGeom>
          <a:solidFill>
            <a:srgbClr val="5CDB6D"/>
          </a:solidFill>
          <a:ln w="19050" cap="flat" cmpd="sng">
            <a:solidFill>
              <a:srgbClr val="1A1A1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ogle Sans"/>
                <a:ea typeface="Google Sans"/>
                <a:cs typeface="Google Sans"/>
                <a:sym typeface="Google Sans"/>
              </a:rPr>
              <a:t>vscode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oogle Sans"/>
              <a:ea typeface="Google Sans"/>
              <a:cs typeface="Google Sans"/>
              <a:sym typeface="Google Sans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0D94E5E-3280-B6B0-EEA1-8975B14F685A}"/>
              </a:ext>
            </a:extLst>
          </p:cNvPr>
          <p:cNvGrpSpPr/>
          <p:nvPr/>
        </p:nvGrpSpPr>
        <p:grpSpPr>
          <a:xfrm>
            <a:off x="399201" y="2062507"/>
            <a:ext cx="500392" cy="425528"/>
            <a:chOff x="370625" y="1084715"/>
            <a:chExt cx="731703" cy="629423"/>
          </a:xfrm>
        </p:grpSpPr>
        <p:pic>
          <p:nvPicPr>
            <p:cNvPr id="10" name="Google Shape;216;p31">
              <a:extLst>
                <a:ext uri="{FF2B5EF4-FFF2-40B4-BE49-F238E27FC236}">
                  <a16:creationId xmlns:a16="http://schemas.microsoft.com/office/drawing/2014/main" id="{C0B340C9-CCF8-3A2B-BD7D-9D717F7226CB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b="29113"/>
            <a:stretch/>
          </p:blipFill>
          <p:spPr>
            <a:xfrm>
              <a:off x="370625" y="1084715"/>
              <a:ext cx="731703" cy="62942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EAB1A50-EBCC-8A92-8090-1E1A6D8648FA}"/>
                </a:ext>
              </a:extLst>
            </p:cNvPr>
            <p:cNvSpPr/>
            <p:nvPr/>
          </p:nvSpPr>
          <p:spPr>
            <a:xfrm>
              <a:off x="514350" y="1192213"/>
              <a:ext cx="400275" cy="424800"/>
            </a:xfrm>
            <a:prstGeom prst="rect">
              <a:avLst/>
            </a:prstGeom>
            <a:solidFill>
              <a:srgbClr val="CCF7C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b="1" dirty="0">
                  <a:solidFill>
                    <a:srgbClr val="202124"/>
                  </a:solidFill>
                  <a:latin typeface="Google Sans"/>
                  <a:ea typeface="Google Sans"/>
                  <a:cs typeface="Google Sans"/>
                </a:rPr>
                <a:t>3</a:t>
              </a:r>
            </a:p>
          </p:txBody>
        </p:sp>
      </p:grpSp>
      <p:sp>
        <p:nvSpPr>
          <p:cNvPr id="12" name="Google Shape;214;p31">
            <a:extLst>
              <a:ext uri="{FF2B5EF4-FFF2-40B4-BE49-F238E27FC236}">
                <a16:creationId xmlns:a16="http://schemas.microsoft.com/office/drawing/2014/main" id="{8AAEE1DD-4740-A0B6-BBD6-1B36DF92343E}"/>
              </a:ext>
            </a:extLst>
          </p:cNvPr>
          <p:cNvSpPr/>
          <p:nvPr/>
        </p:nvSpPr>
        <p:spPr>
          <a:xfrm>
            <a:off x="1365250" y="2600461"/>
            <a:ext cx="5366990" cy="388305"/>
          </a:xfrm>
          <a:prstGeom prst="roundRect">
            <a:avLst>
              <a:gd name="adj" fmla="val 50000"/>
            </a:avLst>
          </a:prstGeom>
          <a:solidFill>
            <a:srgbClr val="5CDB6D"/>
          </a:solidFill>
          <a:ln w="19050" cap="flat" cmpd="sng">
            <a:solidFill>
              <a:srgbClr val="1A1A1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ogle Sans"/>
                <a:ea typeface="Google Sans"/>
                <a:cs typeface="Google Sans"/>
                <a:sym typeface="Google Sans"/>
              </a:rPr>
              <a:t>copilot, how do I handle modules with TypeScript?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oogle Sans"/>
              <a:ea typeface="Google Sans"/>
              <a:cs typeface="Google Sans"/>
              <a:sym typeface="Google San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0C02CD8-B2D8-FBE1-2200-32045447112F}"/>
              </a:ext>
            </a:extLst>
          </p:cNvPr>
          <p:cNvGrpSpPr/>
          <p:nvPr/>
        </p:nvGrpSpPr>
        <p:grpSpPr>
          <a:xfrm>
            <a:off x="399201" y="2563239"/>
            <a:ext cx="500392" cy="425528"/>
            <a:chOff x="370625" y="1084715"/>
            <a:chExt cx="731703" cy="629423"/>
          </a:xfrm>
        </p:grpSpPr>
        <p:pic>
          <p:nvPicPr>
            <p:cNvPr id="14" name="Google Shape;216;p31">
              <a:extLst>
                <a:ext uri="{FF2B5EF4-FFF2-40B4-BE49-F238E27FC236}">
                  <a16:creationId xmlns:a16="http://schemas.microsoft.com/office/drawing/2014/main" id="{AF21872C-9CE4-C64A-D8D0-E18445A8144E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b="29113"/>
            <a:stretch/>
          </p:blipFill>
          <p:spPr>
            <a:xfrm>
              <a:off x="370625" y="1084715"/>
              <a:ext cx="731703" cy="62942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E32D074-8CF4-70E3-F72F-D858DB0E3F53}"/>
                </a:ext>
              </a:extLst>
            </p:cNvPr>
            <p:cNvSpPr/>
            <p:nvPr/>
          </p:nvSpPr>
          <p:spPr>
            <a:xfrm>
              <a:off x="470560" y="1097304"/>
              <a:ext cx="526472" cy="616831"/>
            </a:xfrm>
            <a:prstGeom prst="ellipse">
              <a:avLst/>
            </a:prstGeom>
            <a:solidFill>
              <a:srgbClr val="CCF7C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b="1" dirty="0">
                  <a:solidFill>
                    <a:srgbClr val="202124"/>
                  </a:solidFill>
                  <a:latin typeface="Google Sans"/>
                  <a:ea typeface="Google Sans"/>
                  <a:cs typeface="Google Sans"/>
                </a:rPr>
                <a:t>3½</a:t>
              </a:r>
            </a:p>
          </p:txBody>
        </p:sp>
      </p:grpSp>
      <p:sp>
        <p:nvSpPr>
          <p:cNvPr id="16" name="Google Shape;214;p31">
            <a:extLst>
              <a:ext uri="{FF2B5EF4-FFF2-40B4-BE49-F238E27FC236}">
                <a16:creationId xmlns:a16="http://schemas.microsoft.com/office/drawing/2014/main" id="{C335A69F-4C1E-6644-1AB7-9372FEF00579}"/>
              </a:ext>
            </a:extLst>
          </p:cNvPr>
          <p:cNvSpPr/>
          <p:nvPr/>
        </p:nvSpPr>
        <p:spPr>
          <a:xfrm>
            <a:off x="1365250" y="3097111"/>
            <a:ext cx="1406525" cy="388305"/>
          </a:xfrm>
          <a:prstGeom prst="roundRect">
            <a:avLst>
              <a:gd name="adj" fmla="val 50000"/>
            </a:avLst>
          </a:prstGeom>
          <a:solidFill>
            <a:srgbClr val="5CDB6D"/>
          </a:solidFill>
          <a:ln w="19050" cap="flat" cmpd="sng">
            <a:solidFill>
              <a:srgbClr val="1A1A1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ogle Sans"/>
                <a:ea typeface="Google Sans"/>
                <a:cs typeface="Google Sans"/>
                <a:sym typeface="Google Sans"/>
              </a:rPr>
              <a:t>tsc</a:t>
            </a:r>
            <a:r>
              <a:rPr kumimoji="0" lang="e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ogle Sans"/>
                <a:ea typeface="Google Sans"/>
                <a:cs typeface="Google Sans"/>
                <a:sym typeface="Google Sans"/>
              </a:rPr>
              <a:t> </a:t>
            </a:r>
            <a:r>
              <a:rPr kumimoji="0" lang="e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ogle Sans"/>
                <a:ea typeface="Google Sans"/>
                <a:cs typeface="Google Sans"/>
                <a:sym typeface="Google Sans"/>
              </a:rPr>
              <a:t>index.ts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oogle Sans"/>
              <a:ea typeface="Google Sans"/>
              <a:cs typeface="Google Sans"/>
              <a:sym typeface="Google Sans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92B0A1C-500E-1DC5-5EDC-21CBE249A3DE}"/>
              </a:ext>
            </a:extLst>
          </p:cNvPr>
          <p:cNvGrpSpPr/>
          <p:nvPr/>
        </p:nvGrpSpPr>
        <p:grpSpPr>
          <a:xfrm>
            <a:off x="399201" y="3059889"/>
            <a:ext cx="500392" cy="425528"/>
            <a:chOff x="370625" y="1084715"/>
            <a:chExt cx="731703" cy="629423"/>
          </a:xfrm>
        </p:grpSpPr>
        <p:pic>
          <p:nvPicPr>
            <p:cNvPr id="18" name="Google Shape;216;p31">
              <a:extLst>
                <a:ext uri="{FF2B5EF4-FFF2-40B4-BE49-F238E27FC236}">
                  <a16:creationId xmlns:a16="http://schemas.microsoft.com/office/drawing/2014/main" id="{33336383-B03B-3199-67FE-6013E7DDA390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b="29113"/>
            <a:stretch/>
          </p:blipFill>
          <p:spPr>
            <a:xfrm>
              <a:off x="370625" y="1084715"/>
              <a:ext cx="731703" cy="62942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221FA70-25BC-848D-8086-362E69392032}"/>
                </a:ext>
              </a:extLst>
            </p:cNvPr>
            <p:cNvSpPr/>
            <p:nvPr/>
          </p:nvSpPr>
          <p:spPr>
            <a:xfrm>
              <a:off x="514350" y="1192213"/>
              <a:ext cx="400275" cy="424800"/>
            </a:xfrm>
            <a:prstGeom prst="rect">
              <a:avLst/>
            </a:prstGeom>
            <a:solidFill>
              <a:srgbClr val="CCF7C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b="1" dirty="0">
                  <a:solidFill>
                    <a:srgbClr val="202124"/>
                  </a:solidFill>
                  <a:latin typeface="Google Sans"/>
                  <a:ea typeface="Google Sans"/>
                  <a:cs typeface="Google Sans"/>
                </a:rPr>
                <a:t>4</a:t>
              </a:r>
            </a:p>
          </p:txBody>
        </p:sp>
      </p:grpSp>
      <p:sp>
        <p:nvSpPr>
          <p:cNvPr id="20" name="Google Shape;214;p31">
            <a:extLst>
              <a:ext uri="{FF2B5EF4-FFF2-40B4-BE49-F238E27FC236}">
                <a16:creationId xmlns:a16="http://schemas.microsoft.com/office/drawing/2014/main" id="{46BE31FB-A2AB-8692-A27F-7CF279AA5905}"/>
              </a:ext>
            </a:extLst>
          </p:cNvPr>
          <p:cNvSpPr/>
          <p:nvPr/>
        </p:nvSpPr>
        <p:spPr>
          <a:xfrm>
            <a:off x="1365250" y="3593761"/>
            <a:ext cx="2054622" cy="388305"/>
          </a:xfrm>
          <a:prstGeom prst="roundRect">
            <a:avLst>
              <a:gd name="adj" fmla="val 50000"/>
            </a:avLst>
          </a:prstGeom>
          <a:solidFill>
            <a:srgbClr val="5CDB6D"/>
          </a:solidFill>
          <a:ln w="19050" cap="flat" cmpd="sng">
            <a:solidFill>
              <a:srgbClr val="1A1A1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ogle Sans"/>
                <a:ea typeface="Google Sans"/>
                <a:cs typeface="Google Sans"/>
                <a:sym typeface="Google Sans"/>
              </a:rPr>
              <a:t>node run </a:t>
            </a:r>
            <a:r>
              <a:rPr kumimoji="0" lang="e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ogle Sans"/>
                <a:ea typeface="Google Sans"/>
                <a:cs typeface="Google Sans"/>
                <a:sym typeface="Google Sans"/>
              </a:rPr>
              <a:t>index.js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oogle Sans"/>
              <a:ea typeface="Google Sans"/>
              <a:cs typeface="Google Sans"/>
              <a:sym typeface="Google Sans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FF2F9EC-CF17-752B-01B4-7BC8B03482C7}"/>
              </a:ext>
            </a:extLst>
          </p:cNvPr>
          <p:cNvGrpSpPr/>
          <p:nvPr/>
        </p:nvGrpSpPr>
        <p:grpSpPr>
          <a:xfrm>
            <a:off x="399201" y="3556539"/>
            <a:ext cx="500392" cy="425528"/>
            <a:chOff x="370625" y="1084715"/>
            <a:chExt cx="731703" cy="629423"/>
          </a:xfrm>
        </p:grpSpPr>
        <p:pic>
          <p:nvPicPr>
            <p:cNvPr id="22" name="Google Shape;216;p31">
              <a:extLst>
                <a:ext uri="{FF2B5EF4-FFF2-40B4-BE49-F238E27FC236}">
                  <a16:creationId xmlns:a16="http://schemas.microsoft.com/office/drawing/2014/main" id="{6D1E3C0A-4983-4AEE-9229-C33D1D0C13FC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b="29113"/>
            <a:stretch/>
          </p:blipFill>
          <p:spPr>
            <a:xfrm>
              <a:off x="370625" y="1084715"/>
              <a:ext cx="731703" cy="62942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54D2A0C2-0287-E4E1-62AC-C3ED7F287908}"/>
                </a:ext>
              </a:extLst>
            </p:cNvPr>
            <p:cNvSpPr/>
            <p:nvPr/>
          </p:nvSpPr>
          <p:spPr>
            <a:xfrm>
              <a:off x="514350" y="1192213"/>
              <a:ext cx="400275" cy="424800"/>
            </a:xfrm>
            <a:prstGeom prst="rect">
              <a:avLst/>
            </a:prstGeom>
            <a:solidFill>
              <a:srgbClr val="CCF7C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b="1" dirty="0">
                  <a:solidFill>
                    <a:srgbClr val="202124"/>
                  </a:solidFill>
                  <a:latin typeface="Google Sans"/>
                  <a:ea typeface="Google Sans"/>
                  <a:cs typeface="Google Sans"/>
                </a:rPr>
                <a:t>5</a:t>
              </a:r>
            </a:p>
          </p:txBody>
        </p:sp>
      </p:grpSp>
      <p:sp>
        <p:nvSpPr>
          <p:cNvPr id="24" name="Google Shape;214;p31">
            <a:extLst>
              <a:ext uri="{FF2B5EF4-FFF2-40B4-BE49-F238E27FC236}">
                <a16:creationId xmlns:a16="http://schemas.microsoft.com/office/drawing/2014/main" id="{D1B48E99-DDC8-1BB8-70E0-8D4E1E80B9AE}"/>
              </a:ext>
            </a:extLst>
          </p:cNvPr>
          <p:cNvSpPr/>
          <p:nvPr/>
        </p:nvSpPr>
        <p:spPr>
          <a:xfrm>
            <a:off x="1365250" y="4088203"/>
            <a:ext cx="1406525" cy="388305"/>
          </a:xfrm>
          <a:prstGeom prst="roundRect">
            <a:avLst>
              <a:gd name="adj" fmla="val 50000"/>
            </a:avLst>
          </a:prstGeom>
          <a:solidFill>
            <a:srgbClr val="5CDB6D"/>
          </a:solidFill>
          <a:ln w="19050" cap="flat" cmpd="sng">
            <a:solidFill>
              <a:srgbClr val="1A1A1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ogle Sans"/>
                <a:ea typeface="Google Sans"/>
                <a:cs typeface="Google Sans"/>
                <a:sym typeface="Google Sans"/>
              </a:rPr>
              <a:t>PROFIT!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oogle Sans"/>
              <a:ea typeface="Google Sans"/>
              <a:cs typeface="Google Sans"/>
              <a:sym typeface="Google Sans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7534B76-5699-F1CB-1778-7A77E036AAD7}"/>
              </a:ext>
            </a:extLst>
          </p:cNvPr>
          <p:cNvGrpSpPr/>
          <p:nvPr/>
        </p:nvGrpSpPr>
        <p:grpSpPr>
          <a:xfrm>
            <a:off x="399201" y="4050981"/>
            <a:ext cx="500392" cy="425528"/>
            <a:chOff x="370625" y="1084715"/>
            <a:chExt cx="731703" cy="629423"/>
          </a:xfrm>
        </p:grpSpPr>
        <p:pic>
          <p:nvPicPr>
            <p:cNvPr id="26" name="Google Shape;216;p31">
              <a:extLst>
                <a:ext uri="{FF2B5EF4-FFF2-40B4-BE49-F238E27FC236}">
                  <a16:creationId xmlns:a16="http://schemas.microsoft.com/office/drawing/2014/main" id="{FC927730-DCBB-7389-2907-561E342C86D6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b="29113"/>
            <a:stretch/>
          </p:blipFill>
          <p:spPr>
            <a:xfrm>
              <a:off x="370625" y="1084715"/>
              <a:ext cx="731703" cy="62942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1E8D0D2A-AFFA-8E48-43A9-FD09C1B468DA}"/>
                </a:ext>
              </a:extLst>
            </p:cNvPr>
            <p:cNvSpPr/>
            <p:nvPr/>
          </p:nvSpPr>
          <p:spPr>
            <a:xfrm>
              <a:off x="514350" y="1192213"/>
              <a:ext cx="400275" cy="424800"/>
            </a:xfrm>
            <a:prstGeom prst="rect">
              <a:avLst/>
            </a:prstGeom>
            <a:solidFill>
              <a:srgbClr val="CCF7C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b="1" dirty="0">
                  <a:solidFill>
                    <a:srgbClr val="202124"/>
                  </a:solidFill>
                  <a:latin typeface="Google Sans"/>
                  <a:ea typeface="Google Sans"/>
                  <a:cs typeface="Google Sans"/>
                </a:rPr>
                <a:t>6</a:t>
              </a:r>
            </a:p>
          </p:txBody>
        </p:sp>
      </p:grpSp>
      <p:pic>
        <p:nvPicPr>
          <p:cNvPr id="28" name="Picture 2">
            <a:extLst>
              <a:ext uri="{FF2B5EF4-FFF2-40B4-BE49-F238E27FC236}">
                <a16:creationId xmlns:a16="http://schemas.microsoft.com/office/drawing/2014/main" id="{A86375A8-4E83-549A-3EF2-6014FD21B2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785" y="15235"/>
            <a:ext cx="5904655" cy="5170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80758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6C5"/>
        </a:solidFill>
        <a:effectLst/>
      </p:bgPr>
    </p:bg>
    <p:spTree>
      <p:nvGrpSpPr>
        <p:cNvPr id="1" name="Shape 212">
          <a:extLst>
            <a:ext uri="{FF2B5EF4-FFF2-40B4-BE49-F238E27FC236}">
              <a16:creationId xmlns:a16="http://schemas.microsoft.com/office/drawing/2014/main" id="{9A461C14-08DE-8924-76CD-33A1D07AD4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22706759-01FF-1675-A330-1DF328C59A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501" y="379579"/>
            <a:ext cx="4444003" cy="4568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2CF5B757-6F1D-6C9B-E88A-B067A94474A6}"/>
              </a:ext>
            </a:extLst>
          </p:cNvPr>
          <p:cNvGrpSpPr/>
          <p:nvPr/>
        </p:nvGrpSpPr>
        <p:grpSpPr>
          <a:xfrm>
            <a:off x="0" y="0"/>
            <a:ext cx="9144003" cy="5143501"/>
            <a:chOff x="0" y="0"/>
            <a:chExt cx="9144003" cy="5143501"/>
          </a:xfrm>
        </p:grpSpPr>
        <p:pic>
          <p:nvPicPr>
            <p:cNvPr id="3" name="Google Shape;346;p43">
              <a:extLst>
                <a:ext uri="{FF2B5EF4-FFF2-40B4-BE49-F238E27FC236}">
                  <a16:creationId xmlns:a16="http://schemas.microsoft.com/office/drawing/2014/main" id="{D38EE3AF-D4CA-F5AE-4340-F44A84E2F32D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0" y="0"/>
              <a:ext cx="9144003" cy="51435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598B11C-F247-1791-818F-B9BCD47AFABC}"/>
                </a:ext>
              </a:extLst>
            </p:cNvPr>
            <p:cNvSpPr/>
            <p:nvPr/>
          </p:nvSpPr>
          <p:spPr>
            <a:xfrm>
              <a:off x="264572" y="4164411"/>
              <a:ext cx="3155299" cy="914400"/>
            </a:xfrm>
            <a:prstGeom prst="rect">
              <a:avLst/>
            </a:prstGeom>
            <a:solidFill>
              <a:srgbClr val="F3F1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213" name="Google Shape;213;p31">
            <a:extLst>
              <a:ext uri="{FF2B5EF4-FFF2-40B4-BE49-F238E27FC236}">
                <a16:creationId xmlns:a16="http://schemas.microsoft.com/office/drawing/2014/main" id="{A32BC78D-6E8E-2660-2486-D3BF8B686F53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2231825" y="1501875"/>
            <a:ext cx="1985869" cy="1985848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31">
            <a:extLst>
              <a:ext uri="{FF2B5EF4-FFF2-40B4-BE49-F238E27FC236}">
                <a16:creationId xmlns:a16="http://schemas.microsoft.com/office/drawing/2014/main" id="{3F392FC4-D41E-0828-0894-020DCAFE36AC}"/>
              </a:ext>
            </a:extLst>
          </p:cNvPr>
          <p:cNvSpPr/>
          <p:nvPr/>
        </p:nvSpPr>
        <p:spPr>
          <a:xfrm>
            <a:off x="1365250" y="1103325"/>
            <a:ext cx="1910606" cy="592200"/>
          </a:xfrm>
          <a:prstGeom prst="roundRect">
            <a:avLst>
              <a:gd name="adj" fmla="val 50000"/>
            </a:avLst>
          </a:prstGeom>
          <a:solidFill>
            <a:srgbClr val="5CDB6D"/>
          </a:solidFill>
          <a:ln w="19050" cap="flat" cmpd="sng">
            <a:solidFill>
              <a:srgbClr val="1A1A1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" sz="2200" dirty="0">
                <a:latin typeface="Google Sans"/>
                <a:ea typeface="Google Sans"/>
                <a:cs typeface="Google Sans"/>
                <a:sym typeface="Google Sans"/>
              </a:rPr>
              <a:t>yarn classic</a:t>
            </a:r>
            <a:endParaRPr kumimoji="0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215" name="Google Shape;215;p31">
            <a:extLst>
              <a:ext uri="{FF2B5EF4-FFF2-40B4-BE49-F238E27FC236}">
                <a16:creationId xmlns:a16="http://schemas.microsoft.com/office/drawing/2014/main" id="{2E34C4C9-EFD0-7DEC-773E-A3953E0B3667}"/>
              </a:ext>
            </a:extLst>
          </p:cNvPr>
          <p:cNvSpPr/>
          <p:nvPr/>
        </p:nvSpPr>
        <p:spPr>
          <a:xfrm>
            <a:off x="1365250" y="1873238"/>
            <a:ext cx="2054622" cy="592200"/>
          </a:xfrm>
          <a:prstGeom prst="roundRect">
            <a:avLst>
              <a:gd name="adj" fmla="val 50000"/>
            </a:avLst>
          </a:prstGeom>
          <a:solidFill>
            <a:srgbClr val="5CDB6D"/>
          </a:solidFill>
          <a:ln w="19050" cap="flat" cmpd="sng">
            <a:solidFill>
              <a:srgbClr val="1A1A1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ogle Sans"/>
                <a:ea typeface="Google Sans"/>
                <a:cs typeface="Google Sans"/>
                <a:sym typeface="Google Sans"/>
              </a:rPr>
              <a:t>yarn modern</a:t>
            </a:r>
            <a:endParaRPr kumimoji="0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oogle Sans"/>
              <a:ea typeface="Google Sans"/>
              <a:cs typeface="Google Sans"/>
              <a:sym typeface="Google Sans"/>
            </a:endParaRPr>
          </a:p>
        </p:txBody>
      </p:sp>
      <p:pic>
        <p:nvPicPr>
          <p:cNvPr id="216" name="Google Shape;216;p31">
            <a:extLst>
              <a:ext uri="{FF2B5EF4-FFF2-40B4-BE49-F238E27FC236}">
                <a16:creationId xmlns:a16="http://schemas.microsoft.com/office/drawing/2014/main" id="{1ECB9C8A-5C0D-EC56-FA82-800E30BC95B9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b="29113"/>
          <a:stretch/>
        </p:blipFill>
        <p:spPr>
          <a:xfrm>
            <a:off x="370625" y="1084715"/>
            <a:ext cx="731703" cy="6294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31">
            <a:extLst>
              <a:ext uri="{FF2B5EF4-FFF2-40B4-BE49-F238E27FC236}">
                <a16:creationId xmlns:a16="http://schemas.microsoft.com/office/drawing/2014/main" id="{5E5F6477-BF11-0131-0D44-B317BE051DC7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 b="29113"/>
          <a:stretch/>
        </p:blipFill>
        <p:spPr>
          <a:xfrm>
            <a:off x="373859" y="1854640"/>
            <a:ext cx="725239" cy="6294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31">
            <a:extLst>
              <a:ext uri="{FF2B5EF4-FFF2-40B4-BE49-F238E27FC236}">
                <a16:creationId xmlns:a16="http://schemas.microsoft.com/office/drawing/2014/main" id="{EEA6B7C9-7583-C1EC-D4DC-C420BB7CF9A9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 b="29113"/>
          <a:stretch/>
        </p:blipFill>
        <p:spPr>
          <a:xfrm>
            <a:off x="373855" y="2624565"/>
            <a:ext cx="725248" cy="6294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31">
            <a:extLst>
              <a:ext uri="{FF2B5EF4-FFF2-40B4-BE49-F238E27FC236}">
                <a16:creationId xmlns:a16="http://schemas.microsoft.com/office/drawing/2014/main" id="{737C8E71-642B-F7D1-C420-1ECA29BB5C96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b="29113"/>
          <a:stretch/>
        </p:blipFill>
        <p:spPr>
          <a:xfrm>
            <a:off x="373852" y="3394488"/>
            <a:ext cx="725248" cy="6294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31">
            <a:extLst>
              <a:ext uri="{FF2B5EF4-FFF2-40B4-BE49-F238E27FC236}">
                <a16:creationId xmlns:a16="http://schemas.microsoft.com/office/drawing/2014/main" id="{E87BCD97-A24E-F093-589E-57BC13040D7C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 b="29113"/>
          <a:stretch/>
        </p:blipFill>
        <p:spPr>
          <a:xfrm>
            <a:off x="373852" y="4164415"/>
            <a:ext cx="725248" cy="629422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31">
            <a:extLst>
              <a:ext uri="{FF2B5EF4-FFF2-40B4-BE49-F238E27FC236}">
                <a16:creationId xmlns:a16="http://schemas.microsoft.com/office/drawing/2014/main" id="{C1321CB8-4576-CCAA-967B-F44A24E7AE2C}"/>
              </a:ext>
            </a:extLst>
          </p:cNvPr>
          <p:cNvSpPr/>
          <p:nvPr/>
        </p:nvSpPr>
        <p:spPr>
          <a:xfrm>
            <a:off x="1365250" y="2643175"/>
            <a:ext cx="1825500" cy="592200"/>
          </a:xfrm>
          <a:prstGeom prst="roundRect">
            <a:avLst>
              <a:gd name="adj" fmla="val 50000"/>
            </a:avLst>
          </a:prstGeom>
          <a:solidFill>
            <a:srgbClr val="5CDB6D"/>
          </a:solidFill>
          <a:ln w="19050" cap="flat" cmpd="sng">
            <a:solidFill>
              <a:srgbClr val="1A1A1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ogle Sans"/>
                <a:ea typeface="Google Sans"/>
                <a:cs typeface="Google Sans"/>
                <a:sym typeface="Google Sans"/>
              </a:rPr>
              <a:t>yarn </a:t>
            </a:r>
            <a:r>
              <a:rPr kumimoji="0" lang="en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ogle Sans"/>
                <a:ea typeface="Google Sans"/>
                <a:cs typeface="Google Sans"/>
                <a:sym typeface="Google Sans"/>
              </a:rPr>
              <a:t>pnp</a:t>
            </a:r>
            <a:endParaRPr kumimoji="0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222" name="Google Shape;222;p31">
            <a:extLst>
              <a:ext uri="{FF2B5EF4-FFF2-40B4-BE49-F238E27FC236}">
                <a16:creationId xmlns:a16="http://schemas.microsoft.com/office/drawing/2014/main" id="{7DC9B9C5-A151-86A9-8959-F15EF9C8AB3F}"/>
              </a:ext>
            </a:extLst>
          </p:cNvPr>
          <p:cNvSpPr/>
          <p:nvPr/>
        </p:nvSpPr>
        <p:spPr>
          <a:xfrm>
            <a:off x="1365250" y="3413113"/>
            <a:ext cx="1262534" cy="592200"/>
          </a:xfrm>
          <a:prstGeom prst="roundRect">
            <a:avLst>
              <a:gd name="adj" fmla="val 50000"/>
            </a:avLst>
          </a:prstGeom>
          <a:solidFill>
            <a:srgbClr val="5CDB6D"/>
          </a:solidFill>
          <a:ln w="19050" cap="flat" cmpd="sng">
            <a:solidFill>
              <a:srgbClr val="1A1A1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ogle Sans"/>
                <a:ea typeface="Google Sans"/>
                <a:cs typeface="Google Sans"/>
                <a:sym typeface="Google Sans"/>
              </a:rPr>
              <a:t>pnpm</a:t>
            </a:r>
            <a:endParaRPr kumimoji="0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223" name="Google Shape;223;p31">
            <a:extLst>
              <a:ext uri="{FF2B5EF4-FFF2-40B4-BE49-F238E27FC236}">
                <a16:creationId xmlns:a16="http://schemas.microsoft.com/office/drawing/2014/main" id="{CBF23A26-BAD4-5F02-FEE3-034E13B83EFC}"/>
              </a:ext>
            </a:extLst>
          </p:cNvPr>
          <p:cNvSpPr/>
          <p:nvPr/>
        </p:nvSpPr>
        <p:spPr>
          <a:xfrm>
            <a:off x="1365250" y="4183050"/>
            <a:ext cx="974502" cy="592200"/>
          </a:xfrm>
          <a:prstGeom prst="roundRect">
            <a:avLst>
              <a:gd name="adj" fmla="val 50000"/>
            </a:avLst>
          </a:prstGeom>
          <a:solidFill>
            <a:srgbClr val="5CDB6D"/>
          </a:solidFill>
          <a:ln w="19050" cap="flat" cmpd="sng">
            <a:solidFill>
              <a:srgbClr val="1A1A1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ogle Sans"/>
                <a:ea typeface="Google Sans"/>
                <a:cs typeface="Google Sans"/>
                <a:sym typeface="Google Sans"/>
              </a:rPr>
              <a:t>bun</a:t>
            </a:r>
            <a:endParaRPr kumimoji="0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224" name="Google Shape;224;p31">
            <a:extLst>
              <a:ext uri="{FF2B5EF4-FFF2-40B4-BE49-F238E27FC236}">
                <a16:creationId xmlns:a16="http://schemas.microsoft.com/office/drawing/2014/main" id="{4A661F9A-964F-D585-6AA5-8625F4A33C4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72013" y="292063"/>
            <a:ext cx="4919100" cy="75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 b="0" dirty="0"/>
              <a:t>Other Choices</a:t>
            </a:r>
            <a:endParaRPr sz="2900" b="0" dirty="0"/>
          </a:p>
        </p:txBody>
      </p:sp>
    </p:spTree>
    <p:extLst>
      <p:ext uri="{BB962C8B-B14F-4D97-AF65-F5344CB8AC3E}">
        <p14:creationId xmlns:p14="http://schemas.microsoft.com/office/powerpoint/2010/main" val="1818752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7">
          <a:extLst>
            <a:ext uri="{FF2B5EF4-FFF2-40B4-BE49-F238E27FC236}">
              <a16:creationId xmlns:a16="http://schemas.microsoft.com/office/drawing/2014/main" id="{C9D17C61-A7AC-0CA9-0DE1-29851D3D7D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8">
            <a:extLst>
              <a:ext uri="{FF2B5EF4-FFF2-40B4-BE49-F238E27FC236}">
                <a16:creationId xmlns:a16="http://schemas.microsoft.com/office/drawing/2014/main" id="{9E65476D-8EAB-7AE8-BBCC-2BA92269FD1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079547" y="710075"/>
            <a:ext cx="5437200" cy="2544900"/>
          </a:xfrm>
          <a:prstGeom prst="rect">
            <a:avLst/>
          </a:prstGeom>
        </p:spPr>
        <p:txBody>
          <a:bodyPr spcFirstLastPara="1" wrap="square" lIns="0" tIns="0" rIns="0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759" dirty="0"/>
              <a:t>Let’s Do Some Package Management</a:t>
            </a:r>
            <a:endParaRPr sz="3580" dirty="0"/>
          </a:p>
        </p:txBody>
      </p:sp>
    </p:spTree>
    <p:extLst>
      <p:ext uri="{BB962C8B-B14F-4D97-AF65-F5344CB8AC3E}">
        <p14:creationId xmlns:p14="http://schemas.microsoft.com/office/powerpoint/2010/main" val="322933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9">
          <a:extLst>
            <a:ext uri="{FF2B5EF4-FFF2-40B4-BE49-F238E27FC236}">
              <a16:creationId xmlns:a16="http://schemas.microsoft.com/office/drawing/2014/main" id="{D0F14160-5C88-C707-DBC7-AA1B678FEF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54">
            <a:extLst>
              <a:ext uri="{FF2B5EF4-FFF2-40B4-BE49-F238E27FC236}">
                <a16:creationId xmlns:a16="http://schemas.microsoft.com/office/drawing/2014/main" id="{780D681F-7638-F2D6-55C4-8DC1D75335FF}"/>
              </a:ext>
            </a:extLst>
          </p:cNvPr>
          <p:cNvSpPr/>
          <p:nvPr/>
        </p:nvSpPr>
        <p:spPr>
          <a:xfrm>
            <a:off x="332200" y="323700"/>
            <a:ext cx="8457000" cy="6150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19050" cap="flat" cmpd="sng">
            <a:solidFill>
              <a:srgbClr val="1E1E1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dirty="0">
                <a:solidFill>
                  <a:srgbClr val="1E1E1E"/>
                </a:solidFill>
                <a:latin typeface="Google Sans"/>
                <a:ea typeface="Google Sans"/>
                <a:cs typeface="Google Sans"/>
                <a:sym typeface="Google Sans"/>
              </a:rPr>
              <a:t>My Approach</a:t>
            </a:r>
            <a:endParaRPr dirty="0">
              <a:solidFill>
                <a:srgbClr val="1E1E1E"/>
              </a:solidFill>
              <a:latin typeface="Roboto Mono Light"/>
              <a:ea typeface="Roboto Mono Light"/>
              <a:cs typeface="Roboto Mono Light"/>
              <a:sym typeface="Roboto Mono Light"/>
            </a:endParaRPr>
          </a:p>
        </p:txBody>
      </p:sp>
      <p:sp>
        <p:nvSpPr>
          <p:cNvPr id="461" name="Google Shape;461;p54">
            <a:extLst>
              <a:ext uri="{FF2B5EF4-FFF2-40B4-BE49-F238E27FC236}">
                <a16:creationId xmlns:a16="http://schemas.microsoft.com/office/drawing/2014/main" id="{7F8A8330-6E1C-8C3F-C28E-812D2A7EC3D4}"/>
              </a:ext>
            </a:extLst>
          </p:cNvPr>
          <p:cNvSpPr/>
          <p:nvPr/>
        </p:nvSpPr>
        <p:spPr>
          <a:xfrm>
            <a:off x="332194" y="1647019"/>
            <a:ext cx="8457000" cy="504350"/>
          </a:xfrm>
          <a:prstGeom prst="roundRect">
            <a:avLst>
              <a:gd name="adj" fmla="val 18087"/>
            </a:avLst>
          </a:prstGeom>
          <a:solidFill>
            <a:srgbClr val="C3ECF6"/>
          </a:solidFill>
          <a:ln w="19050" cap="flat" cmpd="sng">
            <a:solidFill>
              <a:srgbClr val="1E1E1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dirty="0">
                <a:solidFill>
                  <a:srgbClr val="1E1E1E"/>
                </a:solidFill>
                <a:latin typeface="Google Sans"/>
                <a:ea typeface="Google Sans"/>
                <a:cs typeface="Google Sans"/>
                <a:sym typeface="Google Sans"/>
              </a:rPr>
              <a:t>Existing Project</a:t>
            </a:r>
            <a:endParaRPr sz="1000" dirty="0">
              <a:solidFill>
                <a:srgbClr val="1E1E1E"/>
              </a:solidFill>
              <a:latin typeface="Roboto Mono Light"/>
              <a:ea typeface="Roboto Mono Light"/>
              <a:cs typeface="Roboto Mono Light"/>
              <a:sym typeface="Roboto Mono Light"/>
            </a:endParaRPr>
          </a:p>
        </p:txBody>
      </p:sp>
      <p:sp>
        <p:nvSpPr>
          <p:cNvPr id="462" name="Google Shape;462;p54">
            <a:extLst>
              <a:ext uri="{FF2B5EF4-FFF2-40B4-BE49-F238E27FC236}">
                <a16:creationId xmlns:a16="http://schemas.microsoft.com/office/drawing/2014/main" id="{92C2FDAE-7EC4-C1CE-C3AF-D7AB73A4F06E}"/>
              </a:ext>
            </a:extLst>
          </p:cNvPr>
          <p:cNvSpPr/>
          <p:nvPr/>
        </p:nvSpPr>
        <p:spPr>
          <a:xfrm>
            <a:off x="5652128" y="2625517"/>
            <a:ext cx="3137066" cy="3921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19050" cap="flat" cmpd="sng">
            <a:solidFill>
              <a:srgbClr val="1E1E1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1E1E1E"/>
                </a:solidFill>
                <a:latin typeface="Google Sans"/>
                <a:ea typeface="Google Sans"/>
                <a:cs typeface="Google Sans"/>
                <a:sym typeface="Google Sans"/>
              </a:rPr>
              <a:t>Stick with Node.js?</a:t>
            </a:r>
            <a:endParaRPr dirty="0">
              <a:solidFill>
                <a:srgbClr val="1E1E1E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463" name="Google Shape;463;p54">
            <a:extLst>
              <a:ext uri="{FF2B5EF4-FFF2-40B4-BE49-F238E27FC236}">
                <a16:creationId xmlns:a16="http://schemas.microsoft.com/office/drawing/2014/main" id="{5351163A-9515-DB2E-5505-E991A5CA27EB}"/>
              </a:ext>
            </a:extLst>
          </p:cNvPr>
          <p:cNvSpPr/>
          <p:nvPr/>
        </p:nvSpPr>
        <p:spPr>
          <a:xfrm>
            <a:off x="332840" y="2625517"/>
            <a:ext cx="4642193" cy="392100"/>
          </a:xfrm>
          <a:prstGeom prst="roundRect">
            <a:avLst>
              <a:gd name="adj" fmla="val 50000"/>
            </a:avLst>
          </a:prstGeom>
          <a:solidFill>
            <a:srgbClr val="E94235"/>
          </a:solidFill>
          <a:ln w="19050" cap="flat" cmpd="sng">
            <a:solidFill>
              <a:srgbClr val="1E1E1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1E1E1E"/>
                </a:solidFill>
                <a:latin typeface="Google Sans"/>
                <a:ea typeface="Google Sans"/>
                <a:cs typeface="Google Sans"/>
                <a:sym typeface="Google Sans"/>
              </a:rPr>
              <a:t>Currently Use?</a:t>
            </a:r>
            <a:endParaRPr dirty="0">
              <a:solidFill>
                <a:srgbClr val="1E1E1E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cxnSp>
        <p:nvCxnSpPr>
          <p:cNvPr id="468" name="Google Shape;468;p54">
            <a:extLst>
              <a:ext uri="{FF2B5EF4-FFF2-40B4-BE49-F238E27FC236}">
                <a16:creationId xmlns:a16="http://schemas.microsoft.com/office/drawing/2014/main" id="{FFE23074-8B47-0D6C-07C8-B52AA31AF0C0}"/>
              </a:ext>
            </a:extLst>
          </p:cNvPr>
          <p:cNvCxnSpPr>
            <a:cxnSpLocks/>
          </p:cNvCxnSpPr>
          <p:nvPr/>
        </p:nvCxnSpPr>
        <p:spPr>
          <a:xfrm>
            <a:off x="7164288" y="2151369"/>
            <a:ext cx="0" cy="474148"/>
          </a:xfrm>
          <a:prstGeom prst="straightConnector1">
            <a:avLst/>
          </a:prstGeom>
          <a:noFill/>
          <a:ln w="19050" cap="flat" cmpd="sng">
            <a:solidFill>
              <a:srgbClr val="1E1E1E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469" name="Google Shape;469;p54">
            <a:extLst>
              <a:ext uri="{FF2B5EF4-FFF2-40B4-BE49-F238E27FC236}">
                <a16:creationId xmlns:a16="http://schemas.microsoft.com/office/drawing/2014/main" id="{7BD1E751-6F03-3946-F163-ACD819D42F67}"/>
              </a:ext>
            </a:extLst>
          </p:cNvPr>
          <p:cNvCxnSpPr>
            <a:cxnSpLocks/>
          </p:cNvCxnSpPr>
          <p:nvPr/>
        </p:nvCxnSpPr>
        <p:spPr>
          <a:xfrm>
            <a:off x="2664148" y="2151369"/>
            <a:ext cx="0" cy="474148"/>
          </a:xfrm>
          <a:prstGeom prst="straightConnector1">
            <a:avLst/>
          </a:prstGeom>
          <a:noFill/>
          <a:ln w="19050" cap="flat" cmpd="sng">
            <a:solidFill>
              <a:srgbClr val="1E1E1E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5" name="Google Shape;462;p54">
            <a:extLst>
              <a:ext uri="{FF2B5EF4-FFF2-40B4-BE49-F238E27FC236}">
                <a16:creationId xmlns:a16="http://schemas.microsoft.com/office/drawing/2014/main" id="{8E526DD4-A131-1925-089D-642155CF1F6C}"/>
              </a:ext>
            </a:extLst>
          </p:cNvPr>
          <p:cNvSpPr/>
          <p:nvPr/>
        </p:nvSpPr>
        <p:spPr>
          <a:xfrm>
            <a:off x="7397474" y="3507854"/>
            <a:ext cx="1364400" cy="792088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9050" cap="flat" cmpd="sng">
            <a:solidFill>
              <a:srgbClr val="1E1E1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>
                <a:solidFill>
                  <a:srgbClr val="1E1E1E"/>
                </a:solidFill>
                <a:latin typeface="Google Sans"/>
                <a:ea typeface="Google Sans"/>
                <a:cs typeface="Google Sans"/>
                <a:sym typeface="Google Sans"/>
              </a:rPr>
              <a:t>deno</a:t>
            </a:r>
            <a:endParaRPr lang="en" dirty="0">
              <a:solidFill>
                <a:srgbClr val="1E1E1E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cxnSp>
        <p:nvCxnSpPr>
          <p:cNvPr id="6" name="Google Shape;468;p54">
            <a:extLst>
              <a:ext uri="{FF2B5EF4-FFF2-40B4-BE49-F238E27FC236}">
                <a16:creationId xmlns:a16="http://schemas.microsoft.com/office/drawing/2014/main" id="{084BFBE3-3A5E-E41E-0A5B-B7D0BE20350A}"/>
              </a:ext>
            </a:extLst>
          </p:cNvPr>
          <p:cNvCxnSpPr>
            <a:cxnSpLocks/>
          </p:cNvCxnSpPr>
          <p:nvPr/>
        </p:nvCxnSpPr>
        <p:spPr>
          <a:xfrm>
            <a:off x="8079674" y="3017617"/>
            <a:ext cx="0" cy="474148"/>
          </a:xfrm>
          <a:prstGeom prst="straightConnector1">
            <a:avLst/>
          </a:prstGeom>
          <a:noFill/>
          <a:ln w="19050" cap="flat" cmpd="sng">
            <a:solidFill>
              <a:srgbClr val="1E1E1E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7" name="Google Shape;462;p54">
            <a:extLst>
              <a:ext uri="{FF2B5EF4-FFF2-40B4-BE49-F238E27FC236}">
                <a16:creationId xmlns:a16="http://schemas.microsoft.com/office/drawing/2014/main" id="{E949CE0D-E8D8-462B-E643-5046DF742521}"/>
              </a:ext>
            </a:extLst>
          </p:cNvPr>
          <p:cNvSpPr/>
          <p:nvPr/>
        </p:nvSpPr>
        <p:spPr>
          <a:xfrm>
            <a:off x="5579095" y="3489636"/>
            <a:ext cx="1364400" cy="792088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19050" cap="flat" cmpd="sng">
            <a:solidFill>
              <a:srgbClr val="1E1E1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>
                <a:solidFill>
                  <a:srgbClr val="1E1E1E"/>
                </a:solidFill>
                <a:latin typeface="Google Sans"/>
                <a:ea typeface="Google Sans"/>
                <a:cs typeface="Google Sans"/>
                <a:sym typeface="Google Sans"/>
              </a:rPr>
              <a:t>pnpm</a:t>
            </a:r>
            <a:endParaRPr dirty="0">
              <a:solidFill>
                <a:srgbClr val="1E1E1E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cxnSp>
        <p:nvCxnSpPr>
          <p:cNvPr id="8" name="Google Shape;468;p54">
            <a:extLst>
              <a:ext uri="{FF2B5EF4-FFF2-40B4-BE49-F238E27FC236}">
                <a16:creationId xmlns:a16="http://schemas.microsoft.com/office/drawing/2014/main" id="{B303D942-AC90-3127-A122-3153446A5747}"/>
              </a:ext>
            </a:extLst>
          </p:cNvPr>
          <p:cNvCxnSpPr>
            <a:cxnSpLocks/>
          </p:cNvCxnSpPr>
          <p:nvPr/>
        </p:nvCxnSpPr>
        <p:spPr>
          <a:xfrm>
            <a:off x="6266403" y="3019432"/>
            <a:ext cx="0" cy="474148"/>
          </a:xfrm>
          <a:prstGeom prst="straightConnector1">
            <a:avLst/>
          </a:prstGeom>
          <a:noFill/>
          <a:ln w="19050" cap="flat" cmpd="sng">
            <a:solidFill>
              <a:srgbClr val="1E1E1E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9" name="Google Shape;462;p54">
            <a:extLst>
              <a:ext uri="{FF2B5EF4-FFF2-40B4-BE49-F238E27FC236}">
                <a16:creationId xmlns:a16="http://schemas.microsoft.com/office/drawing/2014/main" id="{E0728F47-6BC9-F7EA-1F34-454106CDA037}"/>
              </a:ext>
            </a:extLst>
          </p:cNvPr>
          <p:cNvSpPr/>
          <p:nvPr/>
        </p:nvSpPr>
        <p:spPr>
          <a:xfrm>
            <a:off x="163569" y="3507854"/>
            <a:ext cx="1364400" cy="792088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19050" cap="flat" cmpd="sng">
            <a:solidFill>
              <a:srgbClr val="1E1E1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>
                <a:solidFill>
                  <a:srgbClr val="1E1E1E"/>
                </a:solidFill>
                <a:latin typeface="Google Sans"/>
                <a:ea typeface="Google Sans"/>
                <a:cs typeface="Google Sans"/>
                <a:sym typeface="Google Sans"/>
              </a:rPr>
              <a:t>pnpm</a:t>
            </a:r>
            <a:endParaRPr dirty="0">
              <a:solidFill>
                <a:srgbClr val="1E1E1E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cxnSp>
        <p:nvCxnSpPr>
          <p:cNvPr id="10" name="Google Shape;468;p54">
            <a:extLst>
              <a:ext uri="{FF2B5EF4-FFF2-40B4-BE49-F238E27FC236}">
                <a16:creationId xmlns:a16="http://schemas.microsoft.com/office/drawing/2014/main" id="{CD14E3A6-CD80-800F-8EEA-6A1EE7724B8D}"/>
              </a:ext>
            </a:extLst>
          </p:cNvPr>
          <p:cNvCxnSpPr>
            <a:cxnSpLocks/>
          </p:cNvCxnSpPr>
          <p:nvPr/>
        </p:nvCxnSpPr>
        <p:spPr>
          <a:xfrm>
            <a:off x="846525" y="3017617"/>
            <a:ext cx="0" cy="474148"/>
          </a:xfrm>
          <a:prstGeom prst="straightConnector1">
            <a:avLst/>
          </a:prstGeom>
          <a:noFill/>
          <a:ln w="19050" cap="flat" cmpd="sng">
            <a:solidFill>
              <a:srgbClr val="1E1E1E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11" name="Google Shape;462;p54">
            <a:extLst>
              <a:ext uri="{FF2B5EF4-FFF2-40B4-BE49-F238E27FC236}">
                <a16:creationId xmlns:a16="http://schemas.microsoft.com/office/drawing/2014/main" id="{AC7D9051-E369-6B8C-6050-4E9452CF0CBD}"/>
              </a:ext>
            </a:extLst>
          </p:cNvPr>
          <p:cNvSpPr/>
          <p:nvPr/>
        </p:nvSpPr>
        <p:spPr>
          <a:xfrm>
            <a:off x="1981948" y="3507854"/>
            <a:ext cx="1364400" cy="792088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9050" cap="flat" cmpd="sng">
            <a:solidFill>
              <a:srgbClr val="1E1E1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1E1E1E"/>
                </a:solidFill>
                <a:latin typeface="Google Sans"/>
                <a:ea typeface="Google Sans"/>
                <a:cs typeface="Google Sans"/>
                <a:sym typeface="Google Sans"/>
              </a:rPr>
              <a:t>yarn modern</a:t>
            </a:r>
            <a:endParaRPr dirty="0">
              <a:solidFill>
                <a:srgbClr val="1E1E1E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cxnSp>
        <p:nvCxnSpPr>
          <p:cNvPr id="12" name="Google Shape;468;p54">
            <a:extLst>
              <a:ext uri="{FF2B5EF4-FFF2-40B4-BE49-F238E27FC236}">
                <a16:creationId xmlns:a16="http://schemas.microsoft.com/office/drawing/2014/main" id="{99115626-DC8C-B81F-C9C0-F3AF801F0312}"/>
              </a:ext>
            </a:extLst>
          </p:cNvPr>
          <p:cNvCxnSpPr>
            <a:cxnSpLocks/>
          </p:cNvCxnSpPr>
          <p:nvPr/>
        </p:nvCxnSpPr>
        <p:spPr>
          <a:xfrm>
            <a:off x="2664148" y="3014923"/>
            <a:ext cx="0" cy="474148"/>
          </a:xfrm>
          <a:prstGeom prst="straightConnector1">
            <a:avLst/>
          </a:prstGeom>
          <a:noFill/>
          <a:ln w="19050" cap="flat" cmpd="sng">
            <a:solidFill>
              <a:srgbClr val="1E1E1E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15" name="Google Shape;462;p54">
            <a:extLst>
              <a:ext uri="{FF2B5EF4-FFF2-40B4-BE49-F238E27FC236}">
                <a16:creationId xmlns:a16="http://schemas.microsoft.com/office/drawing/2014/main" id="{E64D4FE6-CA41-DCFA-9DA6-DC3706D0834F}"/>
              </a:ext>
            </a:extLst>
          </p:cNvPr>
          <p:cNvSpPr/>
          <p:nvPr/>
        </p:nvSpPr>
        <p:spPr>
          <a:xfrm>
            <a:off x="3760716" y="4227934"/>
            <a:ext cx="1364400" cy="792088"/>
          </a:xfrm>
          <a:prstGeom prst="roundRect">
            <a:avLst>
              <a:gd name="adj" fmla="val 50000"/>
            </a:avLst>
          </a:prstGeom>
          <a:solidFill>
            <a:srgbClr val="5CDB6D"/>
          </a:solidFill>
          <a:ln w="19050" cap="flat" cmpd="sng">
            <a:solidFill>
              <a:srgbClr val="1E1E1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1E1E1E"/>
                </a:solidFill>
                <a:latin typeface="Google Sans"/>
                <a:ea typeface="Google Sans"/>
                <a:cs typeface="Google Sans"/>
                <a:sym typeface="Google Sans"/>
              </a:rPr>
              <a:t>stick with it</a:t>
            </a:r>
            <a:endParaRPr dirty="0">
              <a:solidFill>
                <a:srgbClr val="1E1E1E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cxnSp>
        <p:nvCxnSpPr>
          <p:cNvPr id="16" name="Google Shape;468;p54">
            <a:extLst>
              <a:ext uri="{FF2B5EF4-FFF2-40B4-BE49-F238E27FC236}">
                <a16:creationId xmlns:a16="http://schemas.microsoft.com/office/drawing/2014/main" id="{97CE45DB-BC68-D7CD-9C80-5C7556CD1BF4}"/>
              </a:ext>
            </a:extLst>
          </p:cNvPr>
          <p:cNvCxnSpPr>
            <a:cxnSpLocks/>
            <a:endCxn id="15" idx="0"/>
          </p:cNvCxnSpPr>
          <p:nvPr/>
        </p:nvCxnSpPr>
        <p:spPr>
          <a:xfrm>
            <a:off x="4438151" y="3014923"/>
            <a:ext cx="4765" cy="1213011"/>
          </a:xfrm>
          <a:prstGeom prst="straightConnector1">
            <a:avLst/>
          </a:prstGeom>
          <a:noFill/>
          <a:ln w="19050" cap="flat" cmpd="sng">
            <a:solidFill>
              <a:srgbClr val="1E1E1E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17" name="Google Shape;544;p57">
            <a:extLst>
              <a:ext uri="{FF2B5EF4-FFF2-40B4-BE49-F238E27FC236}">
                <a16:creationId xmlns:a16="http://schemas.microsoft.com/office/drawing/2014/main" id="{A5DB5B47-9BDD-54C2-88E4-8FE6ED0FF9E2}"/>
              </a:ext>
            </a:extLst>
          </p:cNvPr>
          <p:cNvSpPr/>
          <p:nvPr/>
        </p:nvSpPr>
        <p:spPr>
          <a:xfrm>
            <a:off x="2780864" y="2223349"/>
            <a:ext cx="494986" cy="3141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19050" cap="flat" cmpd="sng">
            <a:solidFill>
              <a:srgbClr val="1E1E1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rgbClr val="1A1A1A"/>
                </a:solidFill>
                <a:latin typeface="Google Sans"/>
                <a:ea typeface="Google Sans"/>
                <a:cs typeface="Google Sans"/>
                <a:sym typeface="Google Sans"/>
              </a:rPr>
              <a:t>Yes</a:t>
            </a:r>
            <a:endParaRPr sz="1000" dirty="0">
              <a:solidFill>
                <a:srgbClr val="1A1A1A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8" name="Google Shape;544;p57">
            <a:extLst>
              <a:ext uri="{FF2B5EF4-FFF2-40B4-BE49-F238E27FC236}">
                <a16:creationId xmlns:a16="http://schemas.microsoft.com/office/drawing/2014/main" id="{32DC0150-C9E5-2D6B-B093-CDC786D9C51D}"/>
              </a:ext>
            </a:extLst>
          </p:cNvPr>
          <p:cNvSpPr/>
          <p:nvPr/>
        </p:nvSpPr>
        <p:spPr>
          <a:xfrm>
            <a:off x="7234262" y="2239437"/>
            <a:ext cx="494986" cy="3141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19050" cap="flat" cmpd="sng">
            <a:solidFill>
              <a:srgbClr val="1E1E1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rgbClr val="1A1A1A"/>
                </a:solidFill>
                <a:latin typeface="Google Sans"/>
                <a:ea typeface="Google Sans"/>
                <a:cs typeface="Google Sans"/>
                <a:sym typeface="Google Sans"/>
              </a:rPr>
              <a:t>No</a:t>
            </a:r>
            <a:endParaRPr sz="1000" dirty="0">
              <a:solidFill>
                <a:srgbClr val="1A1A1A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9" name="Google Shape;544;p57">
            <a:extLst>
              <a:ext uri="{FF2B5EF4-FFF2-40B4-BE49-F238E27FC236}">
                <a16:creationId xmlns:a16="http://schemas.microsoft.com/office/drawing/2014/main" id="{97AF54C9-FF0E-D9B7-A882-7EB0DB7828A6}"/>
              </a:ext>
            </a:extLst>
          </p:cNvPr>
          <p:cNvSpPr/>
          <p:nvPr/>
        </p:nvSpPr>
        <p:spPr>
          <a:xfrm>
            <a:off x="908502" y="3094947"/>
            <a:ext cx="625331" cy="3141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19050" cap="flat" cmpd="sng">
            <a:solidFill>
              <a:srgbClr val="1E1E1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 err="1">
                <a:solidFill>
                  <a:srgbClr val="1A1A1A"/>
                </a:solidFill>
                <a:latin typeface="Google Sans"/>
                <a:ea typeface="Google Sans"/>
                <a:cs typeface="Google Sans"/>
                <a:sym typeface="Google Sans"/>
              </a:rPr>
              <a:t>npm</a:t>
            </a:r>
            <a:endParaRPr sz="1000" dirty="0">
              <a:solidFill>
                <a:srgbClr val="1A1A1A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20" name="Google Shape;544;p57">
            <a:extLst>
              <a:ext uri="{FF2B5EF4-FFF2-40B4-BE49-F238E27FC236}">
                <a16:creationId xmlns:a16="http://schemas.microsoft.com/office/drawing/2014/main" id="{A037D584-3B24-AD2C-91D1-351027BBB422}"/>
              </a:ext>
            </a:extLst>
          </p:cNvPr>
          <p:cNvSpPr/>
          <p:nvPr/>
        </p:nvSpPr>
        <p:spPr>
          <a:xfrm>
            <a:off x="2708992" y="3094947"/>
            <a:ext cx="1019640" cy="3141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19050" cap="flat" cmpd="sng">
            <a:solidFill>
              <a:srgbClr val="1E1E1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rgbClr val="1A1A1A"/>
                </a:solidFill>
                <a:latin typeface="Google Sans"/>
                <a:ea typeface="Google Sans"/>
                <a:cs typeface="Google Sans"/>
                <a:sym typeface="Google Sans"/>
              </a:rPr>
              <a:t>yarn classic</a:t>
            </a:r>
            <a:endParaRPr sz="1000" dirty="0">
              <a:solidFill>
                <a:srgbClr val="1A1A1A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26" name="Google Shape;544;p57">
            <a:extLst>
              <a:ext uri="{FF2B5EF4-FFF2-40B4-BE49-F238E27FC236}">
                <a16:creationId xmlns:a16="http://schemas.microsoft.com/office/drawing/2014/main" id="{C851E0FB-D3A4-2EAB-BAC9-EE0002400A5F}"/>
              </a:ext>
            </a:extLst>
          </p:cNvPr>
          <p:cNvSpPr/>
          <p:nvPr/>
        </p:nvSpPr>
        <p:spPr>
          <a:xfrm>
            <a:off x="6305671" y="3096576"/>
            <a:ext cx="494986" cy="3141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19050" cap="flat" cmpd="sng">
            <a:solidFill>
              <a:srgbClr val="1E1E1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rgbClr val="1A1A1A"/>
                </a:solidFill>
                <a:latin typeface="Google Sans"/>
                <a:ea typeface="Google Sans"/>
                <a:cs typeface="Google Sans"/>
                <a:sym typeface="Google Sans"/>
              </a:rPr>
              <a:t>Yes</a:t>
            </a:r>
            <a:endParaRPr sz="1000" dirty="0">
              <a:solidFill>
                <a:srgbClr val="1A1A1A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27" name="Google Shape;544;p57">
            <a:extLst>
              <a:ext uri="{FF2B5EF4-FFF2-40B4-BE49-F238E27FC236}">
                <a16:creationId xmlns:a16="http://schemas.microsoft.com/office/drawing/2014/main" id="{3583FAA5-21BE-FD0D-0264-A550CD6A5029}"/>
              </a:ext>
            </a:extLst>
          </p:cNvPr>
          <p:cNvSpPr/>
          <p:nvPr/>
        </p:nvSpPr>
        <p:spPr>
          <a:xfrm>
            <a:off x="8118941" y="3096576"/>
            <a:ext cx="494986" cy="3141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19050" cap="flat" cmpd="sng">
            <a:solidFill>
              <a:srgbClr val="1E1E1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rgbClr val="1A1A1A"/>
                </a:solidFill>
                <a:latin typeface="Google Sans"/>
                <a:ea typeface="Google Sans"/>
                <a:cs typeface="Google Sans"/>
                <a:sym typeface="Google Sans"/>
              </a:rPr>
              <a:t>No</a:t>
            </a:r>
            <a:endParaRPr sz="1000" dirty="0">
              <a:solidFill>
                <a:srgbClr val="1A1A1A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38" name="Google Shape;544;p57">
            <a:extLst>
              <a:ext uri="{FF2B5EF4-FFF2-40B4-BE49-F238E27FC236}">
                <a16:creationId xmlns:a16="http://schemas.microsoft.com/office/drawing/2014/main" id="{687CC054-91C1-C858-5D98-DD66A7C6F09D}"/>
              </a:ext>
            </a:extLst>
          </p:cNvPr>
          <p:cNvSpPr/>
          <p:nvPr/>
        </p:nvSpPr>
        <p:spPr>
          <a:xfrm>
            <a:off x="4488668" y="3094947"/>
            <a:ext cx="1019640" cy="3141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19050" cap="flat" cmpd="sng">
            <a:solidFill>
              <a:srgbClr val="1E1E1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rgbClr val="1A1A1A"/>
                </a:solidFill>
                <a:latin typeface="Google Sans"/>
                <a:ea typeface="Google Sans"/>
                <a:cs typeface="Google Sans"/>
                <a:sym typeface="Google Sans"/>
              </a:rPr>
              <a:t>yarn modern</a:t>
            </a:r>
            <a:endParaRPr sz="1000" dirty="0">
              <a:solidFill>
                <a:srgbClr val="1A1A1A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39" name="Google Shape;544;p57">
            <a:extLst>
              <a:ext uri="{FF2B5EF4-FFF2-40B4-BE49-F238E27FC236}">
                <a16:creationId xmlns:a16="http://schemas.microsoft.com/office/drawing/2014/main" id="{7019FF9F-B21A-253C-3983-A9950A8CAD3B}"/>
              </a:ext>
            </a:extLst>
          </p:cNvPr>
          <p:cNvSpPr/>
          <p:nvPr/>
        </p:nvSpPr>
        <p:spPr>
          <a:xfrm>
            <a:off x="4483284" y="3468351"/>
            <a:ext cx="1019640" cy="3141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19050" cap="flat" cmpd="sng">
            <a:solidFill>
              <a:srgbClr val="1E1E1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 err="1">
                <a:solidFill>
                  <a:srgbClr val="1A1A1A"/>
                </a:solidFill>
                <a:latin typeface="Google Sans"/>
                <a:ea typeface="Google Sans"/>
                <a:cs typeface="Google Sans"/>
                <a:sym typeface="Google Sans"/>
              </a:rPr>
              <a:t>pnpm</a:t>
            </a:r>
            <a:endParaRPr sz="1000" dirty="0">
              <a:solidFill>
                <a:srgbClr val="1A1A1A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40" name="Google Shape;544;p57">
            <a:extLst>
              <a:ext uri="{FF2B5EF4-FFF2-40B4-BE49-F238E27FC236}">
                <a16:creationId xmlns:a16="http://schemas.microsoft.com/office/drawing/2014/main" id="{9F35C186-8BA1-E759-3149-52506ADE1F69}"/>
              </a:ext>
            </a:extLst>
          </p:cNvPr>
          <p:cNvSpPr/>
          <p:nvPr/>
        </p:nvSpPr>
        <p:spPr>
          <a:xfrm>
            <a:off x="4483284" y="3836504"/>
            <a:ext cx="1019640" cy="3141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19050" cap="flat" cmpd="sng">
            <a:solidFill>
              <a:srgbClr val="1E1E1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rgbClr val="1A1A1A"/>
                </a:solidFill>
                <a:latin typeface="Google Sans"/>
                <a:ea typeface="Google Sans"/>
                <a:cs typeface="Google Sans"/>
                <a:sym typeface="Google Sans"/>
              </a:rPr>
              <a:t>yarn </a:t>
            </a:r>
            <a:r>
              <a:rPr lang="en" sz="1000" dirty="0" err="1">
                <a:solidFill>
                  <a:srgbClr val="1A1A1A"/>
                </a:solidFill>
                <a:latin typeface="Google Sans"/>
                <a:ea typeface="Google Sans"/>
                <a:cs typeface="Google Sans"/>
                <a:sym typeface="Google Sans"/>
              </a:rPr>
              <a:t>pnp</a:t>
            </a:r>
            <a:endParaRPr sz="1000" dirty="0">
              <a:solidFill>
                <a:srgbClr val="1A1A1A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</p:spTree>
    <p:extLst>
      <p:ext uri="{BB962C8B-B14F-4D97-AF65-F5344CB8AC3E}">
        <p14:creationId xmlns:p14="http://schemas.microsoft.com/office/powerpoint/2010/main" val="1551032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2" grpId="0" animBg="1"/>
      <p:bldP spid="463" grpId="0" animBg="1"/>
      <p:bldP spid="5" grpId="0" animBg="1"/>
      <p:bldP spid="7" grpId="0" animBg="1"/>
      <p:bldP spid="9" grpId="0" animBg="1"/>
      <p:bldP spid="11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6" grpId="0" animBg="1"/>
      <p:bldP spid="27" grpId="0" animBg="1"/>
      <p:bldP spid="38" grpId="0" animBg="1"/>
      <p:bldP spid="39" grpId="0" animBg="1"/>
      <p:bldP spid="40" grpId="0" animBg="1"/>
    </p:bldLst>
  </p:timing>
</p:sld>
</file>

<file path=ppt/theme/theme1.xml><?xml version="1.0" encoding="utf-8"?>
<a:theme xmlns:a="http://schemas.openxmlformats.org/drawingml/2006/main" name="DevFest 2024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EA4335"/>
      </a:accent2>
      <a:accent3>
        <a:srgbClr val="FBBC04"/>
      </a:accent3>
      <a:accent4>
        <a:srgbClr val="34A853"/>
      </a:accent4>
      <a:accent5>
        <a:srgbClr val="0094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523</Words>
  <Application>Microsoft Macintosh PowerPoint</Application>
  <PresentationFormat>On-screen Show (16:9)</PresentationFormat>
  <Paragraphs>163</Paragraphs>
  <Slides>22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Google Sans</vt:lpstr>
      <vt:lpstr>Aptos Mono</vt:lpstr>
      <vt:lpstr>Roboto Mono Light</vt:lpstr>
      <vt:lpstr>DevFest 2024</vt:lpstr>
      <vt:lpstr>Improve your JavaScript by 20% in 5 minutes</vt:lpstr>
      <vt:lpstr>PowerPoint Presentation</vt:lpstr>
      <vt:lpstr>PowerPoint Presentation</vt:lpstr>
      <vt:lpstr>Pain Points</vt:lpstr>
      <vt:lpstr>How do we code?</vt:lpstr>
      <vt:lpstr>How do we code?</vt:lpstr>
      <vt:lpstr>Other Choices</vt:lpstr>
      <vt:lpstr>Let’s Do Some Package Management</vt:lpstr>
      <vt:lpstr>PowerPoint Presentation</vt:lpstr>
      <vt:lpstr>PowerPoint Presentation</vt:lpstr>
      <vt:lpstr>PowerPoint Presentation</vt:lpstr>
      <vt:lpstr>PowerPoint Presentation</vt:lpstr>
      <vt:lpstr>Let’s see bun</vt:lpstr>
      <vt:lpstr>PowerPoint Presentation</vt:lpstr>
      <vt:lpstr>Let’s see Deno</vt:lpstr>
      <vt:lpstr>Deno  Node.js compatible ES Modules JSX, TSX &amp; TS first class Full tool ecosystem: benchmarks, executable compiler, tests, coverage, linter, formatter, and docs  Web Standard APIs Secure by default Built-in HTTP server w/ WebSocket's, routing etc… </vt:lpstr>
      <vt:lpstr>Performance</vt:lpstr>
      <vt:lpstr>Performance</vt:lpstr>
      <vt:lpstr>Performance</vt:lpstr>
      <vt:lpstr>PowerPoint Presentation</vt:lpstr>
      <vt:lpstr>How do we NOW code?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Robert MacLean</cp:lastModifiedBy>
  <cp:revision>3</cp:revision>
  <dcterms:modified xsi:type="dcterms:W3CDTF">2024-11-09T12:12:03Z</dcterms:modified>
</cp:coreProperties>
</file>